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Lst>
  <p:sldSz cx="21383625" cy="30240288"/>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3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p:scale>
          <a:sx n="33" d="100"/>
          <a:sy n="33" d="100"/>
        </p:scale>
        <p:origin x="2194" y="1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36" name="Rectangle 35"/>
          <p:cNvSpPr/>
          <p:nvPr/>
        </p:nvSpPr>
        <p:spPr bwMode="gray">
          <a:xfrm>
            <a:off x="0" y="8507601"/>
            <a:ext cx="21383625" cy="217326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pic>
        <p:nvPicPr>
          <p:cNvPr id="38" name="Picture 46" descr="2.png"/>
          <p:cNvPicPr>
            <a:picLocks noChangeAspect="1"/>
          </p:cNvPicPr>
          <p:nvPr/>
        </p:nvPicPr>
        <p:blipFill>
          <a:blip r:embed="rId2">
            <a:duotone>
              <a:schemeClr val="bg2">
                <a:shade val="45000"/>
                <a:satMod val="135000"/>
              </a:schemeClr>
              <a:prstClr val="white"/>
            </a:duotone>
          </a:blip>
          <a:srcRect r="165" b="15496"/>
          <a:stretch>
            <a:fillRect/>
          </a:stretch>
        </p:blipFill>
        <p:spPr bwMode="gray">
          <a:xfrm>
            <a:off x="11861239" y="15750154"/>
            <a:ext cx="8692572" cy="14490134"/>
          </a:xfrm>
          <a:prstGeom prst="rect">
            <a:avLst/>
          </a:prstGeom>
          <a:noFill/>
          <a:ln>
            <a:noFill/>
          </a:ln>
        </p:spPr>
      </p:pic>
      <p:sp>
        <p:nvSpPr>
          <p:cNvPr id="3" name="Subtitle 2"/>
          <p:cNvSpPr>
            <a:spLocks noGrp="1"/>
          </p:cNvSpPr>
          <p:nvPr>
            <p:ph type="subTitle" idx="1"/>
          </p:nvPr>
        </p:nvSpPr>
        <p:spPr bwMode="black">
          <a:xfrm>
            <a:off x="1774841" y="3467553"/>
            <a:ext cx="14968538" cy="3709475"/>
          </a:xfrm>
        </p:spPr>
        <p:txBody>
          <a:bodyPr anchor="ctr">
            <a:normAutofit/>
          </a:bodyPr>
          <a:lstStyle>
            <a:lvl1pPr marL="0" indent="0" algn="r">
              <a:buNone/>
              <a:defRPr sz="4677">
                <a:solidFill>
                  <a:schemeClr val="tx1"/>
                </a:solidFill>
              </a:defRPr>
            </a:lvl1pPr>
            <a:lvl2pPr marL="1069162" indent="0" algn="ctr">
              <a:buNone/>
              <a:defRPr>
                <a:solidFill>
                  <a:schemeClr val="tx1">
                    <a:tint val="75000"/>
                  </a:schemeClr>
                </a:solidFill>
              </a:defRPr>
            </a:lvl2pPr>
            <a:lvl3pPr marL="2138324" indent="0" algn="ctr">
              <a:buNone/>
              <a:defRPr>
                <a:solidFill>
                  <a:schemeClr val="tx1">
                    <a:tint val="75000"/>
                  </a:schemeClr>
                </a:solidFill>
              </a:defRPr>
            </a:lvl3pPr>
            <a:lvl4pPr marL="3207487" indent="0" algn="ctr">
              <a:buNone/>
              <a:defRPr>
                <a:solidFill>
                  <a:schemeClr val="tx1">
                    <a:tint val="75000"/>
                  </a:schemeClr>
                </a:solidFill>
              </a:defRPr>
            </a:lvl4pPr>
            <a:lvl5pPr marL="4276649" indent="0" algn="ctr">
              <a:buNone/>
              <a:defRPr>
                <a:solidFill>
                  <a:schemeClr val="tx1">
                    <a:tint val="75000"/>
                  </a:schemeClr>
                </a:solidFill>
              </a:defRPr>
            </a:lvl5pPr>
            <a:lvl6pPr marL="5345811" indent="0" algn="ctr">
              <a:buNone/>
              <a:defRPr>
                <a:solidFill>
                  <a:schemeClr val="tx1">
                    <a:tint val="75000"/>
                  </a:schemeClr>
                </a:solidFill>
              </a:defRPr>
            </a:lvl6pPr>
            <a:lvl7pPr marL="6414973" indent="0" algn="ctr">
              <a:buNone/>
              <a:defRPr>
                <a:solidFill>
                  <a:schemeClr val="tx1">
                    <a:tint val="75000"/>
                  </a:schemeClr>
                </a:solidFill>
              </a:defRPr>
            </a:lvl7pPr>
            <a:lvl8pPr marL="7484135" indent="0" algn="ctr">
              <a:buNone/>
              <a:defRPr>
                <a:solidFill>
                  <a:schemeClr val="tx1">
                    <a:tint val="75000"/>
                  </a:schemeClr>
                </a:solidFill>
              </a:defRPr>
            </a:lvl8pPr>
            <a:lvl9pPr marL="8553298" indent="0" algn="ctr">
              <a:buNone/>
              <a:defRPr>
                <a:solidFill>
                  <a:schemeClr val="tx1">
                    <a:tint val="75000"/>
                  </a:schemeClr>
                </a:solidFill>
              </a:defRPr>
            </a:lvl9pPr>
          </a:lstStyle>
          <a:p>
            <a:r>
              <a:rPr lang="ko-KR" altLang="en-US"/>
              <a:t>클릭하여 마스터 부제목 스타일 편집</a:t>
            </a:r>
            <a:endParaRPr lang="en-US"/>
          </a:p>
        </p:txBody>
      </p:sp>
      <p:sp>
        <p:nvSpPr>
          <p:cNvPr id="4" name="Date Placeholder 3"/>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465E275E-DB6F-49C6-8814-F74F9BF9A76F}" type="slidenum">
              <a:rPr lang="ko-KR" altLang="en-US" smtClean="0"/>
              <a:t>‹#›</a:t>
            </a:fld>
            <a:endParaRPr lang="ko-KR" altLang="en-US"/>
          </a:p>
        </p:txBody>
      </p:sp>
      <p:grpSp>
        <p:nvGrpSpPr>
          <p:cNvPr id="7" name="Group 20"/>
          <p:cNvGrpSpPr/>
          <p:nvPr/>
        </p:nvGrpSpPr>
        <p:grpSpPr bwMode="gray">
          <a:xfrm>
            <a:off x="17171051" y="3265951"/>
            <a:ext cx="1725965" cy="7232209"/>
            <a:chOff x="6869341" y="609600"/>
            <a:chExt cx="738052" cy="1640146"/>
          </a:xfrm>
        </p:grpSpPr>
        <p:sp>
          <p:nvSpPr>
            <p:cNvPr id="20" name="Rectangle 19"/>
            <p:cNvSpPr/>
            <p:nvPr userDrawn="1"/>
          </p:nvSpPr>
          <p:spPr bwMode="gray">
            <a:xfrm rot="360000">
              <a:off x="7397081" y="748488"/>
              <a:ext cx="210312" cy="1444752"/>
            </a:xfrm>
            <a:prstGeom prst="rect">
              <a:avLst/>
            </a:prstGeom>
            <a:gradFill>
              <a:gsLst>
                <a:gs pos="0">
                  <a:schemeClr val="bg1">
                    <a:lumMod val="50000"/>
                  </a:schemeClr>
                </a:gs>
                <a:gs pos="35000">
                  <a:schemeClr val="bg1">
                    <a:lumMod val="50000"/>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nvGrpSpPr>
            <p:cNvPr id="8" name="Group 18"/>
            <p:cNvGrpSpPr/>
            <p:nvPr userDrawn="1"/>
          </p:nvGrpSpPr>
          <p:grpSpPr bwMode="gray">
            <a:xfrm>
              <a:off x="6869341" y="609600"/>
              <a:ext cx="586829" cy="1640146"/>
              <a:chOff x="6850291" y="609600"/>
              <a:chExt cx="586829" cy="1640146"/>
            </a:xfrm>
          </p:grpSpPr>
          <p:sp>
            <p:nvSpPr>
              <p:cNvPr id="17" name="Rectangle 16"/>
              <p:cNvSpPr/>
              <p:nvPr userDrawn="1"/>
            </p:nvSpPr>
            <p:spPr bwMode="gray">
              <a:xfrm rot="360000">
                <a:off x="6934200" y="609600"/>
                <a:ext cx="502920"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8" name="Rectangle 17"/>
              <p:cNvSpPr/>
              <p:nvPr userDrawn="1"/>
            </p:nvSpPr>
            <p:spPr bwMode="gray">
              <a:xfrm rot="360000">
                <a:off x="6850291" y="1179898"/>
                <a:ext cx="502920" cy="1069848"/>
              </a:xfrm>
              <a:prstGeom prst="rect">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grpSp>
      <p:grpSp>
        <p:nvGrpSpPr>
          <p:cNvPr id="9" name="Group 26"/>
          <p:cNvGrpSpPr/>
          <p:nvPr/>
        </p:nvGrpSpPr>
        <p:grpSpPr bwMode="gray">
          <a:xfrm>
            <a:off x="18582371" y="4878766"/>
            <a:ext cx="1762795" cy="7220850"/>
            <a:chOff x="7946136" y="1106424"/>
            <a:chExt cx="753801" cy="1637570"/>
          </a:xfrm>
        </p:grpSpPr>
        <p:sp>
          <p:nvSpPr>
            <p:cNvPr id="23" name="Rectangle 22"/>
            <p:cNvSpPr/>
            <p:nvPr userDrawn="1"/>
          </p:nvSpPr>
          <p:spPr bwMode="gray">
            <a:xfrm rot="600000">
              <a:off x="8489625" y="1245312"/>
              <a:ext cx="210312" cy="1444752"/>
            </a:xfrm>
            <a:prstGeom prst="rect">
              <a:avLst/>
            </a:prstGeom>
            <a:gradFill>
              <a:gsLst>
                <a:gs pos="0">
                  <a:schemeClr val="bg1">
                    <a:lumMod val="50000"/>
                  </a:schemeClr>
                </a:gs>
                <a:gs pos="35000">
                  <a:schemeClr val="bg1">
                    <a:lumMod val="50000"/>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25" name="Rectangle 24"/>
            <p:cNvSpPr/>
            <p:nvPr userDrawn="1"/>
          </p:nvSpPr>
          <p:spPr bwMode="gray">
            <a:xfrm rot="600000">
              <a:off x="8083296" y="1106424"/>
              <a:ext cx="502920"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26" name="Rectangle 25"/>
            <p:cNvSpPr/>
            <p:nvPr userDrawn="1"/>
          </p:nvSpPr>
          <p:spPr bwMode="gray">
            <a:xfrm rot="600000">
              <a:off x="7946136" y="1674146"/>
              <a:ext cx="502920" cy="1069848"/>
            </a:xfrm>
            <a:prstGeom prst="rect">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grpSp>
        <p:nvGrpSpPr>
          <p:cNvPr id="10" name="Group 41"/>
          <p:cNvGrpSpPr/>
          <p:nvPr/>
        </p:nvGrpSpPr>
        <p:grpSpPr bwMode="gray">
          <a:xfrm>
            <a:off x="0" y="7983436"/>
            <a:ext cx="21383625" cy="531167"/>
            <a:chOff x="0" y="1810512"/>
            <a:chExt cx="9144000" cy="120460"/>
          </a:xfrm>
        </p:grpSpPr>
        <p:cxnSp>
          <p:nvCxnSpPr>
            <p:cNvPr id="32" name="Straight Connector 31"/>
            <p:cNvCxnSpPr/>
            <p:nvPr userDrawn="1"/>
          </p:nvCxnSpPr>
          <p:spPr bwMode="gray">
            <a:xfrm>
              <a:off x="0" y="1810512"/>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gray">
            <a:xfrm>
              <a:off x="0" y="1865376"/>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gray">
            <a:xfrm>
              <a:off x="0" y="1929384"/>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grpSp>
      <p:grpSp>
        <p:nvGrpSpPr>
          <p:cNvPr id="11" name="Group 277"/>
          <p:cNvGrpSpPr>
            <a:grpSpLocks/>
          </p:cNvGrpSpPr>
          <p:nvPr/>
        </p:nvGrpSpPr>
        <p:grpSpPr bwMode="gray">
          <a:xfrm rot="5400000">
            <a:off x="-626155" y="11772777"/>
            <a:ext cx="6615114" cy="3313678"/>
            <a:chOff x="42" y="4085"/>
            <a:chExt cx="224" cy="224"/>
          </a:xfrm>
          <a:solidFill>
            <a:srgbClr val="F8F7F3">
              <a:alpha val="30196"/>
            </a:srgbClr>
          </a:solidFill>
        </p:grpSpPr>
        <p:sp>
          <p:nvSpPr>
            <p:cNvPr id="40" name="Freeform 278"/>
            <p:cNvSpPr>
              <a:spLocks/>
            </p:cNvSpPr>
            <p:nvPr userDrawn="1"/>
          </p:nvSpPr>
          <p:spPr bwMode="gray">
            <a:xfrm>
              <a:off x="89" y="4127"/>
              <a:ext cx="136" cy="142"/>
            </a:xfrm>
            <a:custGeom>
              <a:avLst/>
              <a:gdLst/>
              <a:ahLst/>
              <a:cxnLst>
                <a:cxn ang="0">
                  <a:pos x="226" y="24"/>
                </a:cxn>
                <a:cxn ang="0">
                  <a:pos x="7" y="311"/>
                </a:cxn>
                <a:cxn ang="0">
                  <a:pos x="30" y="389"/>
                </a:cxn>
                <a:cxn ang="0">
                  <a:pos x="124" y="402"/>
                </a:cxn>
                <a:cxn ang="0">
                  <a:pos x="193" y="317"/>
                </a:cxn>
                <a:cxn ang="0">
                  <a:pos x="193" y="524"/>
                </a:cxn>
                <a:cxn ang="0">
                  <a:pos x="276" y="585"/>
                </a:cxn>
                <a:cxn ang="0">
                  <a:pos x="363" y="522"/>
                </a:cxn>
                <a:cxn ang="0">
                  <a:pos x="363" y="305"/>
                </a:cxn>
                <a:cxn ang="0">
                  <a:pos x="447" y="405"/>
                </a:cxn>
                <a:cxn ang="0">
                  <a:pos x="534" y="398"/>
                </a:cxn>
                <a:cxn ang="0">
                  <a:pos x="562" y="320"/>
                </a:cxn>
                <a:cxn ang="0">
                  <a:pos x="331" y="17"/>
                </a:cxn>
                <a:cxn ang="0">
                  <a:pos x="280" y="2"/>
                </a:cxn>
                <a:cxn ang="0">
                  <a:pos x="226" y="24"/>
                </a:cxn>
              </a:cxnLst>
              <a:rect l="0" t="0" r="r" b="b"/>
              <a:pathLst>
                <a:path w="562" h="587">
                  <a:moveTo>
                    <a:pt x="226" y="24"/>
                  </a:moveTo>
                  <a:cubicBezTo>
                    <a:pt x="181" y="76"/>
                    <a:pt x="40" y="250"/>
                    <a:pt x="7" y="311"/>
                  </a:cubicBezTo>
                  <a:cubicBezTo>
                    <a:pt x="0" y="350"/>
                    <a:pt x="11" y="361"/>
                    <a:pt x="30" y="389"/>
                  </a:cubicBezTo>
                  <a:cubicBezTo>
                    <a:pt x="49" y="417"/>
                    <a:pt x="87" y="422"/>
                    <a:pt x="124" y="402"/>
                  </a:cubicBezTo>
                  <a:lnTo>
                    <a:pt x="193" y="317"/>
                  </a:lnTo>
                  <a:lnTo>
                    <a:pt x="193" y="524"/>
                  </a:lnTo>
                  <a:cubicBezTo>
                    <a:pt x="207" y="569"/>
                    <a:pt x="248" y="585"/>
                    <a:pt x="276" y="585"/>
                  </a:cubicBezTo>
                  <a:cubicBezTo>
                    <a:pt x="315" y="587"/>
                    <a:pt x="350" y="568"/>
                    <a:pt x="363" y="522"/>
                  </a:cubicBezTo>
                  <a:lnTo>
                    <a:pt x="363" y="305"/>
                  </a:lnTo>
                  <a:lnTo>
                    <a:pt x="447" y="405"/>
                  </a:lnTo>
                  <a:cubicBezTo>
                    <a:pt x="475" y="420"/>
                    <a:pt x="515" y="412"/>
                    <a:pt x="534" y="398"/>
                  </a:cubicBezTo>
                  <a:cubicBezTo>
                    <a:pt x="553" y="384"/>
                    <a:pt x="562" y="357"/>
                    <a:pt x="562" y="320"/>
                  </a:cubicBezTo>
                  <a:cubicBezTo>
                    <a:pt x="446" y="168"/>
                    <a:pt x="331" y="17"/>
                    <a:pt x="331" y="17"/>
                  </a:cubicBezTo>
                  <a:cubicBezTo>
                    <a:pt x="303" y="0"/>
                    <a:pt x="296" y="2"/>
                    <a:pt x="280" y="2"/>
                  </a:cubicBezTo>
                  <a:cubicBezTo>
                    <a:pt x="264" y="2"/>
                    <a:pt x="247" y="6"/>
                    <a:pt x="226" y="24"/>
                  </a:cubicBezTo>
                  <a:close/>
                </a:path>
              </a:pathLst>
            </a:custGeom>
            <a:grpFill/>
            <a:ln w="9525" cap="flat" cmpd="sng">
              <a:noFill/>
              <a:prstDash val="solid"/>
              <a:round/>
              <a:headEnd/>
              <a:tailEnd/>
            </a:ln>
            <a:effectLst/>
          </p:spPr>
          <p:txBody>
            <a:bodyPr/>
            <a:lstStyle/>
            <a:p>
              <a:endParaRPr lang="en-US" sz="4209"/>
            </a:p>
          </p:txBody>
        </p:sp>
        <p:sp>
          <p:nvSpPr>
            <p:cNvPr id="41" name="AutoShape 279"/>
            <p:cNvSpPr>
              <a:spLocks noChangeArrowheads="1"/>
            </p:cNvSpPr>
            <p:nvPr userDrawn="1"/>
          </p:nvSpPr>
          <p:spPr bwMode="gray">
            <a:xfrm>
              <a:off x="42" y="4085"/>
              <a:ext cx="224" cy="224"/>
            </a:xfrm>
            <a:custGeom>
              <a:avLst/>
              <a:gdLst>
                <a:gd name="G0" fmla="+- 2121 0 0"/>
                <a:gd name="G1" fmla="+- 21600 0 2121"/>
                <a:gd name="G2" fmla="+- 21600 0 21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grpFill/>
            <a:ln w="9525" algn="ctr">
              <a:noFill/>
              <a:round/>
              <a:headEnd/>
              <a:tailEnd/>
            </a:ln>
            <a:effectLst/>
          </p:spPr>
          <p:txBody>
            <a:bodyPr wrap="none" anchor="ctr"/>
            <a:lstStyle/>
            <a:p>
              <a:endParaRPr lang="en-US" sz="4209"/>
            </a:p>
          </p:txBody>
        </p:sp>
      </p:grpSp>
      <p:sp>
        <p:nvSpPr>
          <p:cNvPr id="2" name="Title 1"/>
          <p:cNvSpPr>
            <a:spLocks noGrp="1"/>
          </p:cNvSpPr>
          <p:nvPr>
            <p:ph type="ctrTitle"/>
          </p:nvPr>
        </p:nvSpPr>
        <p:spPr>
          <a:xfrm>
            <a:off x="1603772" y="14434700"/>
            <a:ext cx="18176081" cy="6482062"/>
          </a:xfrm>
        </p:spPr>
        <p:txBody>
          <a:bodyPr>
            <a:normAutofit/>
          </a:bodyPr>
          <a:lstStyle>
            <a:lvl1pPr>
              <a:defRPr sz="10289"/>
            </a:lvl1pPr>
          </a:lstStyle>
          <a:p>
            <a:r>
              <a:rPr lang="ko-KR" altLang="en-US"/>
              <a:t>마스터 제목 스타일 편집</a:t>
            </a:r>
            <a:endParaRPr lang="en-US"/>
          </a:p>
        </p:txBody>
      </p:sp>
    </p:spTree>
    <p:extLst>
      <p:ext uri="{BB962C8B-B14F-4D97-AF65-F5344CB8AC3E}">
        <p14:creationId xmlns:p14="http://schemas.microsoft.com/office/powerpoint/2010/main" val="2409420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제목 및 내용">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5" name="Footer Placeholder 4"/>
          <p:cNvSpPr>
            <a:spLocks noGrp="1"/>
          </p:cNvSpPr>
          <p:nvPr>
            <p:ph type="ftr" sz="quarter" idx="11"/>
          </p:nvPr>
        </p:nvSpPr>
        <p:spPr/>
        <p:txBody>
          <a:bodyPr/>
          <a:lstStyle/>
          <a:p>
            <a:endParaRPr lang="ko-KR" altLang="en-US"/>
          </a:p>
        </p:txBody>
      </p:sp>
      <p:cxnSp>
        <p:nvCxnSpPr>
          <p:cNvPr id="7" name="Straight Connector 6"/>
          <p:cNvCxnSpPr/>
          <p:nvPr/>
        </p:nvCxnSpPr>
        <p:spPr bwMode="gray">
          <a:xfrm>
            <a:off x="0" y="5806135"/>
            <a:ext cx="20057840" cy="7002"/>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grpSp>
        <p:nvGrpSpPr>
          <p:cNvPr id="2" name="Group 277"/>
          <p:cNvGrpSpPr>
            <a:grpSpLocks/>
          </p:cNvGrpSpPr>
          <p:nvPr/>
        </p:nvGrpSpPr>
        <p:grpSpPr bwMode="gray">
          <a:xfrm rot="5400000">
            <a:off x="-326394" y="2011658"/>
            <a:ext cx="4394922" cy="2266664"/>
            <a:chOff x="42" y="4085"/>
            <a:chExt cx="224" cy="224"/>
          </a:xfrm>
          <a:solidFill>
            <a:schemeClr val="bg2">
              <a:lumMod val="75000"/>
              <a:alpha val="30196"/>
            </a:schemeClr>
          </a:solidFill>
        </p:grpSpPr>
        <p:sp>
          <p:nvSpPr>
            <p:cNvPr id="10" name="Freeform 278"/>
            <p:cNvSpPr>
              <a:spLocks/>
            </p:cNvSpPr>
            <p:nvPr userDrawn="1"/>
          </p:nvSpPr>
          <p:spPr bwMode="gray">
            <a:xfrm>
              <a:off x="89" y="4127"/>
              <a:ext cx="136" cy="142"/>
            </a:xfrm>
            <a:custGeom>
              <a:avLst/>
              <a:gdLst/>
              <a:ahLst/>
              <a:cxnLst>
                <a:cxn ang="0">
                  <a:pos x="226" y="24"/>
                </a:cxn>
                <a:cxn ang="0">
                  <a:pos x="7" y="311"/>
                </a:cxn>
                <a:cxn ang="0">
                  <a:pos x="30" y="389"/>
                </a:cxn>
                <a:cxn ang="0">
                  <a:pos x="124" y="402"/>
                </a:cxn>
                <a:cxn ang="0">
                  <a:pos x="193" y="317"/>
                </a:cxn>
                <a:cxn ang="0">
                  <a:pos x="193" y="524"/>
                </a:cxn>
                <a:cxn ang="0">
                  <a:pos x="276" y="585"/>
                </a:cxn>
                <a:cxn ang="0">
                  <a:pos x="363" y="522"/>
                </a:cxn>
                <a:cxn ang="0">
                  <a:pos x="363" y="305"/>
                </a:cxn>
                <a:cxn ang="0">
                  <a:pos x="447" y="405"/>
                </a:cxn>
                <a:cxn ang="0">
                  <a:pos x="534" y="398"/>
                </a:cxn>
                <a:cxn ang="0">
                  <a:pos x="562" y="320"/>
                </a:cxn>
                <a:cxn ang="0">
                  <a:pos x="331" y="17"/>
                </a:cxn>
                <a:cxn ang="0">
                  <a:pos x="280" y="2"/>
                </a:cxn>
                <a:cxn ang="0">
                  <a:pos x="226" y="24"/>
                </a:cxn>
              </a:cxnLst>
              <a:rect l="0" t="0" r="r" b="b"/>
              <a:pathLst>
                <a:path w="562" h="587">
                  <a:moveTo>
                    <a:pt x="226" y="24"/>
                  </a:moveTo>
                  <a:cubicBezTo>
                    <a:pt x="181" y="76"/>
                    <a:pt x="40" y="250"/>
                    <a:pt x="7" y="311"/>
                  </a:cubicBezTo>
                  <a:cubicBezTo>
                    <a:pt x="0" y="350"/>
                    <a:pt x="11" y="361"/>
                    <a:pt x="30" y="389"/>
                  </a:cubicBezTo>
                  <a:cubicBezTo>
                    <a:pt x="49" y="417"/>
                    <a:pt x="87" y="422"/>
                    <a:pt x="124" y="402"/>
                  </a:cubicBezTo>
                  <a:lnTo>
                    <a:pt x="193" y="317"/>
                  </a:lnTo>
                  <a:lnTo>
                    <a:pt x="193" y="524"/>
                  </a:lnTo>
                  <a:cubicBezTo>
                    <a:pt x="207" y="569"/>
                    <a:pt x="248" y="585"/>
                    <a:pt x="276" y="585"/>
                  </a:cubicBezTo>
                  <a:cubicBezTo>
                    <a:pt x="315" y="587"/>
                    <a:pt x="350" y="568"/>
                    <a:pt x="363" y="522"/>
                  </a:cubicBezTo>
                  <a:lnTo>
                    <a:pt x="363" y="305"/>
                  </a:lnTo>
                  <a:lnTo>
                    <a:pt x="447" y="405"/>
                  </a:lnTo>
                  <a:cubicBezTo>
                    <a:pt x="475" y="420"/>
                    <a:pt x="515" y="412"/>
                    <a:pt x="534" y="398"/>
                  </a:cubicBezTo>
                  <a:cubicBezTo>
                    <a:pt x="553" y="384"/>
                    <a:pt x="562" y="357"/>
                    <a:pt x="562" y="320"/>
                  </a:cubicBezTo>
                  <a:cubicBezTo>
                    <a:pt x="446" y="168"/>
                    <a:pt x="331" y="17"/>
                    <a:pt x="331" y="17"/>
                  </a:cubicBezTo>
                  <a:cubicBezTo>
                    <a:pt x="303" y="0"/>
                    <a:pt x="296" y="2"/>
                    <a:pt x="280" y="2"/>
                  </a:cubicBezTo>
                  <a:cubicBezTo>
                    <a:pt x="264" y="2"/>
                    <a:pt x="247" y="6"/>
                    <a:pt x="226" y="24"/>
                  </a:cubicBezTo>
                  <a:close/>
                </a:path>
              </a:pathLst>
            </a:custGeom>
            <a:grpFill/>
            <a:ln w="9525" cap="flat" cmpd="sng">
              <a:noFill/>
              <a:prstDash val="solid"/>
              <a:round/>
              <a:headEnd/>
              <a:tailEnd/>
            </a:ln>
            <a:effectLst/>
          </p:spPr>
          <p:txBody>
            <a:bodyPr/>
            <a:lstStyle/>
            <a:p>
              <a:endParaRPr lang="en-US" sz="4209"/>
            </a:p>
          </p:txBody>
        </p:sp>
        <p:sp>
          <p:nvSpPr>
            <p:cNvPr id="11" name="AutoShape 279"/>
            <p:cNvSpPr>
              <a:spLocks noChangeArrowheads="1"/>
            </p:cNvSpPr>
            <p:nvPr userDrawn="1"/>
          </p:nvSpPr>
          <p:spPr bwMode="gray">
            <a:xfrm>
              <a:off x="42" y="4085"/>
              <a:ext cx="224" cy="224"/>
            </a:xfrm>
            <a:custGeom>
              <a:avLst/>
              <a:gdLst>
                <a:gd name="G0" fmla="+- 2121 0 0"/>
                <a:gd name="G1" fmla="+- 21600 0 2121"/>
                <a:gd name="G2" fmla="+- 21600 0 21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grpFill/>
            <a:ln w="9525" algn="ctr">
              <a:noFill/>
              <a:round/>
              <a:headEnd/>
              <a:tailEnd/>
            </a:ln>
            <a:effectLst/>
          </p:spPr>
          <p:txBody>
            <a:bodyPr wrap="none" anchor="ctr"/>
            <a:lstStyle/>
            <a:p>
              <a:endParaRPr lang="en-US" sz="4209"/>
            </a:p>
          </p:txBody>
        </p:sp>
      </p:grpSp>
      <p:sp>
        <p:nvSpPr>
          <p:cNvPr id="12" name="Rectangle 11"/>
          <p:cNvSpPr/>
          <p:nvPr/>
        </p:nvSpPr>
        <p:spPr bwMode="gray">
          <a:xfrm>
            <a:off x="20121991" y="0"/>
            <a:ext cx="1261634" cy="3024028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3" name="Rectangle 12"/>
          <p:cNvSpPr/>
          <p:nvPr/>
        </p:nvSpPr>
        <p:spPr bwMode="gray">
          <a:xfrm>
            <a:off x="20100607" y="0"/>
            <a:ext cx="919496" cy="3024028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nvGrpSpPr>
          <p:cNvPr id="8" name="Group 18"/>
          <p:cNvGrpSpPr/>
          <p:nvPr/>
        </p:nvGrpSpPr>
        <p:grpSpPr bwMode="gray">
          <a:xfrm>
            <a:off x="18753439" y="1088652"/>
            <a:ext cx="2501884" cy="2160805"/>
            <a:chOff x="8019288" y="246888"/>
            <a:chExt cx="1069848" cy="490035"/>
          </a:xfrm>
        </p:grpSpPr>
        <p:sp>
          <p:nvSpPr>
            <p:cNvPr id="15" name="Freeform 14"/>
            <p:cNvSpPr/>
            <p:nvPr userDrawn="1"/>
          </p:nvSpPr>
          <p:spPr bwMode="gray">
            <a:xfrm rot="4680000">
              <a:off x="8513063" y="174567"/>
              <a:ext cx="137160" cy="987552"/>
            </a:xfrm>
            <a:custGeom>
              <a:avLst/>
              <a:gdLst>
                <a:gd name="connsiteX0" fmla="*/ 0 w 210312"/>
                <a:gd name="connsiteY0" fmla="*/ 0 h 4233101"/>
                <a:gd name="connsiteX1" fmla="*/ 210312 w 210312"/>
                <a:gd name="connsiteY1" fmla="*/ 0 h 4233101"/>
                <a:gd name="connsiteX2" fmla="*/ 210312 w 210312"/>
                <a:gd name="connsiteY2" fmla="*/ 4233101 h 4233101"/>
                <a:gd name="connsiteX3" fmla="*/ 0 w 210312"/>
                <a:gd name="connsiteY3" fmla="*/ 4233101 h 4233101"/>
                <a:gd name="connsiteX4" fmla="*/ 0 w 210312"/>
                <a:gd name="connsiteY4" fmla="*/ 0 h 4233101"/>
                <a:gd name="connsiteX0" fmla="*/ 0 w 210312"/>
                <a:gd name="connsiteY0" fmla="*/ 0 h 4233101"/>
                <a:gd name="connsiteX1" fmla="*/ 210312 w 210312"/>
                <a:gd name="connsiteY1" fmla="*/ 0 h 4233101"/>
                <a:gd name="connsiteX2" fmla="*/ 0 w 210312"/>
                <a:gd name="connsiteY2" fmla="*/ 4233101 h 4233101"/>
                <a:gd name="connsiteX3" fmla="*/ 0 w 210312"/>
                <a:gd name="connsiteY3" fmla="*/ 0 h 4233101"/>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25745 w 97753"/>
                <a:gd name="connsiteY0" fmla="*/ 1 h 4233102"/>
                <a:gd name="connsiteX1" fmla="*/ 97753 w 97753"/>
                <a:gd name="connsiteY1" fmla="*/ 61420 h 4233102"/>
                <a:gd name="connsiteX2" fmla="*/ 25745 w 97753"/>
                <a:gd name="connsiteY2" fmla="*/ 4233102 h 4233102"/>
                <a:gd name="connsiteX3" fmla="*/ 25745 w 97753"/>
                <a:gd name="connsiteY3" fmla="*/ 1 h 42331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14176 w 87451"/>
                <a:gd name="connsiteY0" fmla="*/ 8201 h 4241302"/>
                <a:gd name="connsiteX1" fmla="*/ 87451 w 87451"/>
                <a:gd name="connsiteY1" fmla="*/ 0 h 4241302"/>
                <a:gd name="connsiteX2" fmla="*/ 14176 w 87451"/>
                <a:gd name="connsiteY2" fmla="*/ 4241302 h 4241302"/>
                <a:gd name="connsiteX3" fmla="*/ 14176 w 87451"/>
                <a:gd name="connsiteY3" fmla="*/ 8201 h 4241302"/>
                <a:gd name="connsiteX0" fmla="*/ 14176 w 87451"/>
                <a:gd name="connsiteY0" fmla="*/ 8201 h 4001504"/>
                <a:gd name="connsiteX1" fmla="*/ 87451 w 87451"/>
                <a:gd name="connsiteY1" fmla="*/ 0 h 4001504"/>
                <a:gd name="connsiteX2" fmla="*/ 18941 w 87451"/>
                <a:gd name="connsiteY2" fmla="*/ 4001504 h 4001504"/>
                <a:gd name="connsiteX3" fmla="*/ 14176 w 87451"/>
                <a:gd name="connsiteY3" fmla="*/ 8201 h 4001504"/>
                <a:gd name="connsiteX0" fmla="*/ 14176 w 87451"/>
                <a:gd name="connsiteY0" fmla="*/ 8201 h 3875955"/>
                <a:gd name="connsiteX1" fmla="*/ 87451 w 87451"/>
                <a:gd name="connsiteY1" fmla="*/ 0 h 3875955"/>
                <a:gd name="connsiteX2" fmla="*/ 7278 w 87451"/>
                <a:gd name="connsiteY2" fmla="*/ 3875955 h 3875955"/>
                <a:gd name="connsiteX3" fmla="*/ 14176 w 87451"/>
                <a:gd name="connsiteY3" fmla="*/ 8201 h 3875955"/>
                <a:gd name="connsiteX0" fmla="*/ 14176 w 87451"/>
                <a:gd name="connsiteY0" fmla="*/ 8201 h 3961135"/>
                <a:gd name="connsiteX1" fmla="*/ 87451 w 87451"/>
                <a:gd name="connsiteY1" fmla="*/ 0 h 3961135"/>
                <a:gd name="connsiteX2" fmla="*/ 16239 w 87451"/>
                <a:gd name="connsiteY2" fmla="*/ 3961135 h 3961135"/>
                <a:gd name="connsiteX3" fmla="*/ 14176 w 87451"/>
                <a:gd name="connsiteY3" fmla="*/ 8201 h 3961135"/>
              </a:gdLst>
              <a:ahLst/>
              <a:cxnLst>
                <a:cxn ang="0">
                  <a:pos x="connsiteX0" y="connsiteY0"/>
                </a:cxn>
                <a:cxn ang="0">
                  <a:pos x="connsiteX1" y="connsiteY1"/>
                </a:cxn>
                <a:cxn ang="0">
                  <a:pos x="connsiteX2" y="connsiteY2"/>
                </a:cxn>
                <a:cxn ang="0">
                  <a:pos x="connsiteX3" y="connsiteY3"/>
                </a:cxn>
              </a:cxnLst>
              <a:rect l="l" t="t" r="r" b="b"/>
              <a:pathLst>
                <a:path w="87451" h="3961135">
                  <a:moveTo>
                    <a:pt x="14176" y="8201"/>
                  </a:moveTo>
                  <a:lnTo>
                    <a:pt x="87451" y="0"/>
                  </a:lnTo>
                  <a:cubicBezTo>
                    <a:pt x="0" y="2301293"/>
                    <a:pt x="31791" y="2848354"/>
                    <a:pt x="16239" y="3961135"/>
                  </a:cubicBezTo>
                  <a:cubicBezTo>
                    <a:pt x="14651" y="2630034"/>
                    <a:pt x="15764" y="1339302"/>
                    <a:pt x="14176" y="8201"/>
                  </a:cubicBezTo>
                  <a:close/>
                </a:path>
              </a:pathLst>
            </a:custGeom>
            <a:gradFill flip="none" rotWithShape="1">
              <a:gsLst>
                <a:gs pos="0">
                  <a:schemeClr val="bg1">
                    <a:lumMod val="50000"/>
                  </a:schemeClr>
                </a:gs>
                <a:gs pos="100000">
                  <a:schemeClr val="bg1">
                    <a:lumMod val="50000"/>
                    <a:alpha val="56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7" name="Rectangle 16"/>
            <p:cNvSpPr/>
            <p:nvPr userDrawn="1"/>
          </p:nvSpPr>
          <p:spPr bwMode="gray">
            <a:xfrm rot="4680000">
              <a:off x="8750808" y="210312"/>
              <a:ext cx="301752" cy="374904"/>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8" name="Rectangle 17"/>
            <p:cNvSpPr/>
            <p:nvPr userDrawn="1"/>
          </p:nvSpPr>
          <p:spPr bwMode="gray">
            <a:xfrm rot="4680000">
              <a:off x="8220456" y="155448"/>
              <a:ext cx="301752" cy="704088"/>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sp>
        <p:nvSpPr>
          <p:cNvPr id="6" name="Slide Number Placeholder 5"/>
          <p:cNvSpPr>
            <a:spLocks noGrp="1"/>
          </p:cNvSpPr>
          <p:nvPr>
            <p:ph type="sldNum" sz="quarter" idx="12"/>
          </p:nvPr>
        </p:nvSpPr>
        <p:spPr/>
        <p:txBody>
          <a:bodyPr/>
          <a:lstStyle/>
          <a:p>
            <a:fld id="{465E275E-DB6F-49C6-8814-F74F9BF9A76F}" type="slidenum">
              <a:rPr lang="ko-KR" altLang="en-US" smtClean="0"/>
              <a:t>‹#›</a:t>
            </a:fld>
            <a:endParaRPr lang="ko-KR" altLang="en-US"/>
          </a:p>
        </p:txBody>
      </p:sp>
      <p:sp>
        <p:nvSpPr>
          <p:cNvPr id="3" name="Content Placeholder 2"/>
          <p:cNvSpPr>
            <a:spLocks noGrp="1"/>
          </p:cNvSpPr>
          <p:nvPr>
            <p:ph idx="1"/>
          </p:nvPr>
        </p:nvSpPr>
        <p:spPr>
          <a:xfrm>
            <a:off x="1069182" y="7056070"/>
            <a:ext cx="18965239" cy="19957192"/>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
        <p:nvSpPr>
          <p:cNvPr id="19" name="Title 18"/>
          <p:cNvSpPr>
            <a:spLocks noGrp="1"/>
          </p:cNvSpPr>
          <p:nvPr>
            <p:ph type="title"/>
          </p:nvPr>
        </p:nvSpPr>
        <p:spPr>
          <a:xfrm>
            <a:off x="1069181" y="672006"/>
            <a:ext cx="19245263" cy="5040048"/>
          </a:xfrm>
        </p:spPr>
        <p:txBody>
          <a:bodyPr/>
          <a:lstStyle/>
          <a:p>
            <a:r>
              <a:rPr lang="ko-KR" altLang="en-US"/>
              <a:t>마스터 제목 스타일 편집</a:t>
            </a:r>
            <a:endParaRPr lang="en-US"/>
          </a:p>
        </p:txBody>
      </p:sp>
    </p:spTree>
    <p:extLst>
      <p:ext uri="{BB962C8B-B14F-4D97-AF65-F5344CB8AC3E}">
        <p14:creationId xmlns:p14="http://schemas.microsoft.com/office/powerpoint/2010/main" val="208310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19" name="Rectangle 18"/>
          <p:cNvSpPr/>
          <p:nvPr/>
        </p:nvSpPr>
        <p:spPr bwMode="gray">
          <a:xfrm>
            <a:off x="0" y="20805318"/>
            <a:ext cx="21383625" cy="762055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3" name="Text Placeholder 2"/>
          <p:cNvSpPr>
            <a:spLocks noGrp="1"/>
          </p:cNvSpPr>
          <p:nvPr>
            <p:ph type="body" idx="1"/>
          </p:nvPr>
        </p:nvSpPr>
        <p:spPr>
          <a:xfrm>
            <a:off x="1069181" y="13225086"/>
            <a:ext cx="14711934" cy="6612543"/>
          </a:xfrm>
        </p:spPr>
        <p:txBody>
          <a:bodyPr anchor="b"/>
          <a:lstStyle>
            <a:lvl1pPr marL="0" indent="0">
              <a:buNone/>
              <a:defRPr sz="4677">
                <a:solidFill>
                  <a:schemeClr val="tx1"/>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465E275E-DB6F-49C6-8814-F74F9BF9A76F}" type="slidenum">
              <a:rPr lang="ko-KR" altLang="en-US" smtClean="0"/>
              <a:t>‹#›</a:t>
            </a:fld>
            <a:endParaRPr lang="ko-KR" altLang="en-US"/>
          </a:p>
        </p:txBody>
      </p:sp>
      <p:grpSp>
        <p:nvGrpSpPr>
          <p:cNvPr id="7" name="Group 6"/>
          <p:cNvGrpSpPr/>
          <p:nvPr/>
        </p:nvGrpSpPr>
        <p:grpSpPr bwMode="gray">
          <a:xfrm>
            <a:off x="16572310" y="15281425"/>
            <a:ext cx="1725965" cy="7232209"/>
            <a:chOff x="6869341" y="609600"/>
            <a:chExt cx="738052" cy="1640146"/>
          </a:xfrm>
        </p:grpSpPr>
        <p:sp>
          <p:nvSpPr>
            <p:cNvPr id="8" name="Rectangle 7"/>
            <p:cNvSpPr/>
            <p:nvPr userDrawn="1"/>
          </p:nvSpPr>
          <p:spPr bwMode="gray">
            <a:xfrm rot="360000">
              <a:off x="7397081" y="748488"/>
              <a:ext cx="210312" cy="1444752"/>
            </a:xfrm>
            <a:prstGeom prst="rect">
              <a:avLst/>
            </a:prstGeom>
            <a:gradFill>
              <a:gsLst>
                <a:gs pos="0">
                  <a:schemeClr val="bg1">
                    <a:lumMod val="50000"/>
                  </a:schemeClr>
                </a:gs>
                <a:gs pos="35000">
                  <a:schemeClr val="bg1">
                    <a:lumMod val="50000"/>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nvGrpSpPr>
            <p:cNvPr id="9" name="Group 18"/>
            <p:cNvGrpSpPr/>
            <p:nvPr userDrawn="1"/>
          </p:nvGrpSpPr>
          <p:grpSpPr bwMode="gray">
            <a:xfrm>
              <a:off x="6869341" y="609600"/>
              <a:ext cx="586829" cy="1640146"/>
              <a:chOff x="6850291" y="609600"/>
              <a:chExt cx="586829" cy="1640146"/>
            </a:xfrm>
          </p:grpSpPr>
          <p:sp>
            <p:nvSpPr>
              <p:cNvPr id="10" name="Rectangle 9"/>
              <p:cNvSpPr/>
              <p:nvPr userDrawn="1"/>
            </p:nvSpPr>
            <p:spPr bwMode="gray">
              <a:xfrm rot="360000">
                <a:off x="6934200" y="609600"/>
                <a:ext cx="502920"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1" name="Rectangle 10"/>
              <p:cNvSpPr/>
              <p:nvPr userDrawn="1"/>
            </p:nvSpPr>
            <p:spPr bwMode="gray">
              <a:xfrm rot="360000">
                <a:off x="6850291" y="1179898"/>
                <a:ext cx="502920" cy="1069848"/>
              </a:xfrm>
              <a:prstGeom prst="rect">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grpSp>
      <p:grpSp>
        <p:nvGrpSpPr>
          <p:cNvPr id="12" name="Group 11"/>
          <p:cNvGrpSpPr/>
          <p:nvPr/>
        </p:nvGrpSpPr>
        <p:grpSpPr bwMode="gray">
          <a:xfrm>
            <a:off x="18026397" y="16894241"/>
            <a:ext cx="1762795" cy="7220850"/>
            <a:chOff x="7946136" y="1106424"/>
            <a:chExt cx="753801" cy="1637570"/>
          </a:xfrm>
        </p:grpSpPr>
        <p:sp>
          <p:nvSpPr>
            <p:cNvPr id="13" name="Rectangle 12"/>
            <p:cNvSpPr/>
            <p:nvPr userDrawn="1"/>
          </p:nvSpPr>
          <p:spPr bwMode="gray">
            <a:xfrm rot="600000">
              <a:off x="8489625" y="1245312"/>
              <a:ext cx="210312" cy="1444752"/>
            </a:xfrm>
            <a:prstGeom prst="rect">
              <a:avLst/>
            </a:prstGeom>
            <a:gradFill>
              <a:gsLst>
                <a:gs pos="0">
                  <a:schemeClr val="bg1">
                    <a:lumMod val="50000"/>
                  </a:schemeClr>
                </a:gs>
                <a:gs pos="35000">
                  <a:schemeClr val="bg1">
                    <a:lumMod val="50000"/>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4" name="Rectangle 13"/>
            <p:cNvSpPr/>
            <p:nvPr userDrawn="1"/>
          </p:nvSpPr>
          <p:spPr bwMode="gray">
            <a:xfrm rot="600000">
              <a:off x="8083296" y="1106424"/>
              <a:ext cx="502920"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5" name="Rectangle 14"/>
            <p:cNvSpPr/>
            <p:nvPr userDrawn="1"/>
          </p:nvSpPr>
          <p:spPr bwMode="gray">
            <a:xfrm rot="600000">
              <a:off x="7946136" y="1674146"/>
              <a:ext cx="502920" cy="1069848"/>
            </a:xfrm>
            <a:prstGeom prst="rect">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grpSp>
        <p:nvGrpSpPr>
          <p:cNvPr id="20" name="Group 19"/>
          <p:cNvGrpSpPr/>
          <p:nvPr/>
        </p:nvGrpSpPr>
        <p:grpSpPr bwMode="gray">
          <a:xfrm>
            <a:off x="0" y="20173632"/>
            <a:ext cx="21383625" cy="531167"/>
            <a:chOff x="0" y="1810512"/>
            <a:chExt cx="9144000" cy="120460"/>
          </a:xfrm>
        </p:grpSpPr>
        <p:cxnSp>
          <p:nvCxnSpPr>
            <p:cNvPr id="16" name="Straight Connector 15"/>
            <p:cNvCxnSpPr/>
            <p:nvPr userDrawn="1"/>
          </p:nvCxnSpPr>
          <p:spPr bwMode="gray">
            <a:xfrm>
              <a:off x="0" y="1810512"/>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gray">
            <a:xfrm>
              <a:off x="0" y="1865376"/>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gray">
            <a:xfrm>
              <a:off x="0" y="1929384"/>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grpSp>
      <p:grpSp>
        <p:nvGrpSpPr>
          <p:cNvPr id="21" name="Group 277"/>
          <p:cNvGrpSpPr>
            <a:grpSpLocks/>
          </p:cNvGrpSpPr>
          <p:nvPr/>
        </p:nvGrpSpPr>
        <p:grpSpPr bwMode="gray">
          <a:xfrm rot="5400000">
            <a:off x="-359374" y="23248585"/>
            <a:ext cx="4717485" cy="2330815"/>
            <a:chOff x="42" y="4085"/>
            <a:chExt cx="224" cy="224"/>
          </a:xfrm>
          <a:solidFill>
            <a:schemeClr val="bg2">
              <a:alpha val="70000"/>
            </a:schemeClr>
          </a:solidFill>
        </p:grpSpPr>
        <p:sp>
          <p:nvSpPr>
            <p:cNvPr id="22" name="Freeform 278"/>
            <p:cNvSpPr>
              <a:spLocks/>
            </p:cNvSpPr>
            <p:nvPr userDrawn="1"/>
          </p:nvSpPr>
          <p:spPr bwMode="gray">
            <a:xfrm>
              <a:off x="89" y="4127"/>
              <a:ext cx="136" cy="142"/>
            </a:xfrm>
            <a:custGeom>
              <a:avLst/>
              <a:gdLst/>
              <a:ahLst/>
              <a:cxnLst>
                <a:cxn ang="0">
                  <a:pos x="226" y="24"/>
                </a:cxn>
                <a:cxn ang="0">
                  <a:pos x="7" y="311"/>
                </a:cxn>
                <a:cxn ang="0">
                  <a:pos x="30" y="389"/>
                </a:cxn>
                <a:cxn ang="0">
                  <a:pos x="124" y="402"/>
                </a:cxn>
                <a:cxn ang="0">
                  <a:pos x="193" y="317"/>
                </a:cxn>
                <a:cxn ang="0">
                  <a:pos x="193" y="524"/>
                </a:cxn>
                <a:cxn ang="0">
                  <a:pos x="276" y="585"/>
                </a:cxn>
                <a:cxn ang="0">
                  <a:pos x="363" y="522"/>
                </a:cxn>
                <a:cxn ang="0">
                  <a:pos x="363" y="305"/>
                </a:cxn>
                <a:cxn ang="0">
                  <a:pos x="447" y="405"/>
                </a:cxn>
                <a:cxn ang="0">
                  <a:pos x="534" y="398"/>
                </a:cxn>
                <a:cxn ang="0">
                  <a:pos x="562" y="320"/>
                </a:cxn>
                <a:cxn ang="0">
                  <a:pos x="331" y="17"/>
                </a:cxn>
                <a:cxn ang="0">
                  <a:pos x="280" y="2"/>
                </a:cxn>
                <a:cxn ang="0">
                  <a:pos x="226" y="24"/>
                </a:cxn>
              </a:cxnLst>
              <a:rect l="0" t="0" r="r" b="b"/>
              <a:pathLst>
                <a:path w="562" h="587">
                  <a:moveTo>
                    <a:pt x="226" y="24"/>
                  </a:moveTo>
                  <a:cubicBezTo>
                    <a:pt x="181" y="76"/>
                    <a:pt x="40" y="250"/>
                    <a:pt x="7" y="311"/>
                  </a:cubicBezTo>
                  <a:cubicBezTo>
                    <a:pt x="0" y="350"/>
                    <a:pt x="11" y="361"/>
                    <a:pt x="30" y="389"/>
                  </a:cubicBezTo>
                  <a:cubicBezTo>
                    <a:pt x="49" y="417"/>
                    <a:pt x="87" y="422"/>
                    <a:pt x="124" y="402"/>
                  </a:cubicBezTo>
                  <a:lnTo>
                    <a:pt x="193" y="317"/>
                  </a:lnTo>
                  <a:lnTo>
                    <a:pt x="193" y="524"/>
                  </a:lnTo>
                  <a:cubicBezTo>
                    <a:pt x="207" y="569"/>
                    <a:pt x="248" y="585"/>
                    <a:pt x="276" y="585"/>
                  </a:cubicBezTo>
                  <a:cubicBezTo>
                    <a:pt x="315" y="587"/>
                    <a:pt x="350" y="568"/>
                    <a:pt x="363" y="522"/>
                  </a:cubicBezTo>
                  <a:lnTo>
                    <a:pt x="363" y="305"/>
                  </a:lnTo>
                  <a:lnTo>
                    <a:pt x="447" y="405"/>
                  </a:lnTo>
                  <a:cubicBezTo>
                    <a:pt x="475" y="420"/>
                    <a:pt x="515" y="412"/>
                    <a:pt x="534" y="398"/>
                  </a:cubicBezTo>
                  <a:cubicBezTo>
                    <a:pt x="553" y="384"/>
                    <a:pt x="562" y="357"/>
                    <a:pt x="562" y="320"/>
                  </a:cubicBezTo>
                  <a:cubicBezTo>
                    <a:pt x="446" y="168"/>
                    <a:pt x="331" y="17"/>
                    <a:pt x="331" y="17"/>
                  </a:cubicBezTo>
                  <a:cubicBezTo>
                    <a:pt x="303" y="0"/>
                    <a:pt x="296" y="2"/>
                    <a:pt x="280" y="2"/>
                  </a:cubicBezTo>
                  <a:cubicBezTo>
                    <a:pt x="264" y="2"/>
                    <a:pt x="247" y="6"/>
                    <a:pt x="226" y="24"/>
                  </a:cubicBezTo>
                  <a:close/>
                </a:path>
              </a:pathLst>
            </a:custGeom>
            <a:grpFill/>
            <a:ln w="9525" cap="flat" cmpd="sng">
              <a:noFill/>
              <a:prstDash val="solid"/>
              <a:round/>
              <a:headEnd/>
              <a:tailEnd/>
            </a:ln>
            <a:effectLst/>
          </p:spPr>
          <p:txBody>
            <a:bodyPr/>
            <a:lstStyle/>
            <a:p>
              <a:endParaRPr lang="en-US" sz="4209"/>
            </a:p>
          </p:txBody>
        </p:sp>
        <p:sp>
          <p:nvSpPr>
            <p:cNvPr id="23" name="AutoShape 279"/>
            <p:cNvSpPr>
              <a:spLocks noChangeArrowheads="1"/>
            </p:cNvSpPr>
            <p:nvPr userDrawn="1"/>
          </p:nvSpPr>
          <p:spPr bwMode="gray">
            <a:xfrm>
              <a:off x="42" y="4085"/>
              <a:ext cx="224" cy="224"/>
            </a:xfrm>
            <a:custGeom>
              <a:avLst/>
              <a:gdLst>
                <a:gd name="G0" fmla="+- 2121 0 0"/>
                <a:gd name="G1" fmla="+- 21600 0 2121"/>
                <a:gd name="G2" fmla="+- 21600 0 21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grpFill/>
            <a:ln w="9525" algn="ctr">
              <a:noFill/>
              <a:round/>
              <a:headEnd/>
              <a:tailEnd/>
            </a:ln>
            <a:effectLst/>
          </p:spPr>
          <p:txBody>
            <a:bodyPr wrap="none" anchor="ctr"/>
            <a:lstStyle/>
            <a:p>
              <a:endParaRPr lang="en-US" sz="4209"/>
            </a:p>
          </p:txBody>
        </p:sp>
      </p:grpSp>
      <p:sp>
        <p:nvSpPr>
          <p:cNvPr id="2" name="Title 1"/>
          <p:cNvSpPr>
            <a:spLocks noGrp="1"/>
          </p:cNvSpPr>
          <p:nvPr>
            <p:ph type="title"/>
          </p:nvPr>
        </p:nvSpPr>
        <p:spPr>
          <a:xfrm>
            <a:off x="3506914" y="21410126"/>
            <a:ext cx="16337090" cy="6006057"/>
          </a:xfrm>
        </p:spPr>
        <p:txBody>
          <a:bodyPr anchor="ctr"/>
          <a:lstStyle>
            <a:lvl1pPr algn="l">
              <a:defRPr sz="9354" b="1" cap="all"/>
            </a:lvl1pPr>
          </a:lstStyle>
          <a:p>
            <a:r>
              <a:rPr lang="ko-KR" altLang="en-US"/>
              <a:t>마스터 제목 스타일 편집</a:t>
            </a:r>
            <a:endParaRPr lang="en-US"/>
          </a:p>
        </p:txBody>
      </p:sp>
    </p:spTree>
    <p:extLst>
      <p:ext uri="{BB962C8B-B14F-4D97-AF65-F5344CB8AC3E}">
        <p14:creationId xmlns:p14="http://schemas.microsoft.com/office/powerpoint/2010/main" val="2696009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콘텐츠 2개">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76099" y="7056063"/>
            <a:ext cx="9023890" cy="19958590"/>
          </a:xfrm>
        </p:spPr>
        <p:txBody>
          <a:bodyPr/>
          <a:lstStyle>
            <a:lvl1pPr>
              <a:defRPr sz="6548"/>
            </a:lvl1pPr>
            <a:lvl2pPr>
              <a:defRPr sz="5612"/>
            </a:lvl2pPr>
            <a:lvl3pPr>
              <a:defRPr sz="4677"/>
            </a:lvl3pPr>
            <a:lvl4pPr>
              <a:defRPr sz="4209"/>
            </a:lvl4pPr>
            <a:lvl5pPr>
              <a:defRPr sz="4209"/>
            </a:lvl5pPr>
            <a:lvl6pPr>
              <a:defRPr sz="4209"/>
            </a:lvl6pPr>
            <a:lvl7pPr>
              <a:defRPr sz="4209"/>
            </a:lvl7pPr>
            <a:lvl8pPr>
              <a:defRPr sz="4209"/>
            </a:lvl8pPr>
            <a:lvl9pPr>
              <a:defRPr sz="4209"/>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
        <p:nvSpPr>
          <p:cNvPr id="4" name="Content Placeholder 3"/>
          <p:cNvSpPr>
            <a:spLocks noGrp="1"/>
          </p:cNvSpPr>
          <p:nvPr>
            <p:ph sz="half" idx="2"/>
          </p:nvPr>
        </p:nvSpPr>
        <p:spPr>
          <a:xfrm>
            <a:off x="10520743" y="7056063"/>
            <a:ext cx="9023890" cy="19958590"/>
          </a:xfrm>
        </p:spPr>
        <p:txBody>
          <a:bodyPr/>
          <a:lstStyle>
            <a:lvl1pPr>
              <a:defRPr sz="6548"/>
            </a:lvl1pPr>
            <a:lvl2pPr>
              <a:defRPr sz="5612"/>
            </a:lvl2pPr>
            <a:lvl3pPr>
              <a:defRPr sz="4677"/>
            </a:lvl3pPr>
            <a:lvl4pPr>
              <a:defRPr sz="4209"/>
            </a:lvl4pPr>
            <a:lvl5pPr>
              <a:defRPr sz="4209"/>
            </a:lvl5pPr>
            <a:lvl6pPr>
              <a:defRPr sz="4209"/>
            </a:lvl6pPr>
            <a:lvl7pPr>
              <a:defRPr sz="4209"/>
            </a:lvl7pPr>
            <a:lvl8pPr>
              <a:defRPr sz="4209"/>
            </a:lvl8pPr>
            <a:lvl9pPr>
              <a:defRPr sz="4209"/>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
        <p:nvSpPr>
          <p:cNvPr id="5" name="Date Placeholder 4"/>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8" name="Rectangle 7"/>
          <p:cNvSpPr/>
          <p:nvPr/>
        </p:nvSpPr>
        <p:spPr bwMode="gray">
          <a:xfrm>
            <a:off x="20121991" y="0"/>
            <a:ext cx="1261634" cy="3024028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9" name="Rectangle 8"/>
          <p:cNvSpPr/>
          <p:nvPr/>
        </p:nvSpPr>
        <p:spPr bwMode="gray">
          <a:xfrm>
            <a:off x="20100607" y="0"/>
            <a:ext cx="919496" cy="3024028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nvGrpSpPr>
          <p:cNvPr id="2" name="Group 9"/>
          <p:cNvGrpSpPr/>
          <p:nvPr/>
        </p:nvGrpSpPr>
        <p:grpSpPr bwMode="gray">
          <a:xfrm>
            <a:off x="18753439" y="1088652"/>
            <a:ext cx="2501884" cy="2160805"/>
            <a:chOff x="8019288" y="246888"/>
            <a:chExt cx="1069848" cy="490035"/>
          </a:xfrm>
        </p:grpSpPr>
        <p:sp>
          <p:nvSpPr>
            <p:cNvPr id="11" name="Freeform 10"/>
            <p:cNvSpPr/>
            <p:nvPr userDrawn="1"/>
          </p:nvSpPr>
          <p:spPr bwMode="gray">
            <a:xfrm rot="4680000">
              <a:off x="8513063" y="174567"/>
              <a:ext cx="137160" cy="987552"/>
            </a:xfrm>
            <a:custGeom>
              <a:avLst/>
              <a:gdLst>
                <a:gd name="connsiteX0" fmla="*/ 0 w 210312"/>
                <a:gd name="connsiteY0" fmla="*/ 0 h 4233101"/>
                <a:gd name="connsiteX1" fmla="*/ 210312 w 210312"/>
                <a:gd name="connsiteY1" fmla="*/ 0 h 4233101"/>
                <a:gd name="connsiteX2" fmla="*/ 210312 w 210312"/>
                <a:gd name="connsiteY2" fmla="*/ 4233101 h 4233101"/>
                <a:gd name="connsiteX3" fmla="*/ 0 w 210312"/>
                <a:gd name="connsiteY3" fmla="*/ 4233101 h 4233101"/>
                <a:gd name="connsiteX4" fmla="*/ 0 w 210312"/>
                <a:gd name="connsiteY4" fmla="*/ 0 h 4233101"/>
                <a:gd name="connsiteX0" fmla="*/ 0 w 210312"/>
                <a:gd name="connsiteY0" fmla="*/ 0 h 4233101"/>
                <a:gd name="connsiteX1" fmla="*/ 210312 w 210312"/>
                <a:gd name="connsiteY1" fmla="*/ 0 h 4233101"/>
                <a:gd name="connsiteX2" fmla="*/ 0 w 210312"/>
                <a:gd name="connsiteY2" fmla="*/ 4233101 h 4233101"/>
                <a:gd name="connsiteX3" fmla="*/ 0 w 210312"/>
                <a:gd name="connsiteY3" fmla="*/ 0 h 4233101"/>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25745 w 97753"/>
                <a:gd name="connsiteY0" fmla="*/ 1 h 4233102"/>
                <a:gd name="connsiteX1" fmla="*/ 97753 w 97753"/>
                <a:gd name="connsiteY1" fmla="*/ 61420 h 4233102"/>
                <a:gd name="connsiteX2" fmla="*/ 25745 w 97753"/>
                <a:gd name="connsiteY2" fmla="*/ 4233102 h 4233102"/>
                <a:gd name="connsiteX3" fmla="*/ 25745 w 97753"/>
                <a:gd name="connsiteY3" fmla="*/ 1 h 42331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14176 w 87451"/>
                <a:gd name="connsiteY0" fmla="*/ 8201 h 4241302"/>
                <a:gd name="connsiteX1" fmla="*/ 87451 w 87451"/>
                <a:gd name="connsiteY1" fmla="*/ 0 h 4241302"/>
                <a:gd name="connsiteX2" fmla="*/ 14176 w 87451"/>
                <a:gd name="connsiteY2" fmla="*/ 4241302 h 4241302"/>
                <a:gd name="connsiteX3" fmla="*/ 14176 w 87451"/>
                <a:gd name="connsiteY3" fmla="*/ 8201 h 4241302"/>
                <a:gd name="connsiteX0" fmla="*/ 14176 w 87451"/>
                <a:gd name="connsiteY0" fmla="*/ 8201 h 4001504"/>
                <a:gd name="connsiteX1" fmla="*/ 87451 w 87451"/>
                <a:gd name="connsiteY1" fmla="*/ 0 h 4001504"/>
                <a:gd name="connsiteX2" fmla="*/ 18941 w 87451"/>
                <a:gd name="connsiteY2" fmla="*/ 4001504 h 4001504"/>
                <a:gd name="connsiteX3" fmla="*/ 14176 w 87451"/>
                <a:gd name="connsiteY3" fmla="*/ 8201 h 4001504"/>
                <a:gd name="connsiteX0" fmla="*/ 14176 w 87451"/>
                <a:gd name="connsiteY0" fmla="*/ 8201 h 3875955"/>
                <a:gd name="connsiteX1" fmla="*/ 87451 w 87451"/>
                <a:gd name="connsiteY1" fmla="*/ 0 h 3875955"/>
                <a:gd name="connsiteX2" fmla="*/ 7278 w 87451"/>
                <a:gd name="connsiteY2" fmla="*/ 3875955 h 3875955"/>
                <a:gd name="connsiteX3" fmla="*/ 14176 w 87451"/>
                <a:gd name="connsiteY3" fmla="*/ 8201 h 3875955"/>
                <a:gd name="connsiteX0" fmla="*/ 14176 w 87451"/>
                <a:gd name="connsiteY0" fmla="*/ 8201 h 3961135"/>
                <a:gd name="connsiteX1" fmla="*/ 87451 w 87451"/>
                <a:gd name="connsiteY1" fmla="*/ 0 h 3961135"/>
                <a:gd name="connsiteX2" fmla="*/ 16239 w 87451"/>
                <a:gd name="connsiteY2" fmla="*/ 3961135 h 3961135"/>
                <a:gd name="connsiteX3" fmla="*/ 14176 w 87451"/>
                <a:gd name="connsiteY3" fmla="*/ 8201 h 3961135"/>
              </a:gdLst>
              <a:ahLst/>
              <a:cxnLst>
                <a:cxn ang="0">
                  <a:pos x="connsiteX0" y="connsiteY0"/>
                </a:cxn>
                <a:cxn ang="0">
                  <a:pos x="connsiteX1" y="connsiteY1"/>
                </a:cxn>
                <a:cxn ang="0">
                  <a:pos x="connsiteX2" y="connsiteY2"/>
                </a:cxn>
                <a:cxn ang="0">
                  <a:pos x="connsiteX3" y="connsiteY3"/>
                </a:cxn>
              </a:cxnLst>
              <a:rect l="l" t="t" r="r" b="b"/>
              <a:pathLst>
                <a:path w="87451" h="3961135">
                  <a:moveTo>
                    <a:pt x="14176" y="8201"/>
                  </a:moveTo>
                  <a:lnTo>
                    <a:pt x="87451" y="0"/>
                  </a:lnTo>
                  <a:cubicBezTo>
                    <a:pt x="0" y="2301293"/>
                    <a:pt x="31791" y="2848354"/>
                    <a:pt x="16239" y="3961135"/>
                  </a:cubicBezTo>
                  <a:cubicBezTo>
                    <a:pt x="14651" y="2630034"/>
                    <a:pt x="15764" y="1339302"/>
                    <a:pt x="14176" y="8201"/>
                  </a:cubicBezTo>
                  <a:close/>
                </a:path>
              </a:pathLst>
            </a:custGeom>
            <a:gradFill flip="none" rotWithShape="1">
              <a:gsLst>
                <a:gs pos="0">
                  <a:schemeClr val="bg1">
                    <a:lumMod val="50000"/>
                  </a:schemeClr>
                </a:gs>
                <a:gs pos="100000">
                  <a:schemeClr val="bg1">
                    <a:lumMod val="50000"/>
                    <a:alpha val="56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2" name="Rectangle 11"/>
            <p:cNvSpPr/>
            <p:nvPr userDrawn="1"/>
          </p:nvSpPr>
          <p:spPr bwMode="gray">
            <a:xfrm rot="4680000">
              <a:off x="8750808" y="210312"/>
              <a:ext cx="301752" cy="374904"/>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3" name="Rectangle 12"/>
            <p:cNvSpPr/>
            <p:nvPr userDrawn="1"/>
          </p:nvSpPr>
          <p:spPr bwMode="gray">
            <a:xfrm rot="4680000">
              <a:off x="8220456" y="155448"/>
              <a:ext cx="301752" cy="704088"/>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cxnSp>
        <p:nvCxnSpPr>
          <p:cNvPr id="14" name="Straight Connector 13"/>
          <p:cNvCxnSpPr/>
          <p:nvPr/>
        </p:nvCxnSpPr>
        <p:spPr bwMode="gray">
          <a:xfrm>
            <a:off x="0" y="5806135"/>
            <a:ext cx="20057840" cy="7002"/>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465E275E-DB6F-49C6-8814-F74F9BF9A76F}" type="slidenum">
              <a:rPr lang="ko-KR" altLang="en-US" smtClean="0"/>
              <a:t>‹#›</a:t>
            </a:fld>
            <a:endParaRPr lang="ko-KR" altLang="en-US"/>
          </a:p>
        </p:txBody>
      </p:sp>
      <p:sp>
        <p:nvSpPr>
          <p:cNvPr id="15" name="Title 14"/>
          <p:cNvSpPr>
            <a:spLocks noGrp="1"/>
          </p:cNvSpPr>
          <p:nvPr>
            <p:ph type="title"/>
          </p:nvPr>
        </p:nvSpPr>
        <p:spPr>
          <a:xfrm>
            <a:off x="1069181" y="672006"/>
            <a:ext cx="19245263" cy="5040048"/>
          </a:xfrm>
        </p:spPr>
        <p:txBody>
          <a:bodyPr/>
          <a:lstStyle/>
          <a:p>
            <a:r>
              <a:rPr lang="ko-KR" altLang="en-US"/>
              <a:t>마스터 제목 스타일 편집</a:t>
            </a:r>
            <a:endParaRPr lang="en-US"/>
          </a:p>
        </p:txBody>
      </p:sp>
    </p:spTree>
    <p:extLst>
      <p:ext uri="{BB962C8B-B14F-4D97-AF65-F5344CB8AC3E}">
        <p14:creationId xmlns:p14="http://schemas.microsoft.com/office/powerpoint/2010/main" val="2178897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비교">
    <p:spTree>
      <p:nvGrpSpPr>
        <p:cNvPr id="1" name=""/>
        <p:cNvGrpSpPr/>
        <p:nvPr/>
      </p:nvGrpSpPr>
      <p:grpSpPr>
        <a:xfrm>
          <a:off x="0" y="0"/>
          <a:ext cx="0" cy="0"/>
          <a:chOff x="0" y="0"/>
          <a:chExt cx="0" cy="0"/>
        </a:xfrm>
      </p:grpSpPr>
      <p:sp>
        <p:nvSpPr>
          <p:cNvPr id="10" name="Rectangle 9"/>
          <p:cNvSpPr/>
          <p:nvPr/>
        </p:nvSpPr>
        <p:spPr bwMode="gray">
          <a:xfrm>
            <a:off x="0" y="0"/>
            <a:ext cx="21383625" cy="504004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3" name="Text Placeholder 2"/>
          <p:cNvSpPr>
            <a:spLocks noGrp="1"/>
          </p:cNvSpPr>
          <p:nvPr>
            <p:ph type="body" idx="1"/>
          </p:nvPr>
        </p:nvSpPr>
        <p:spPr>
          <a:xfrm>
            <a:off x="1005030" y="6769067"/>
            <a:ext cx="9194959" cy="2821025"/>
          </a:xfrm>
          <a:solidFill>
            <a:srgbClr val="77933C">
              <a:alpha val="20000"/>
            </a:srgbClr>
          </a:solidFill>
          <a:ln>
            <a:solidFill>
              <a:schemeClr val="accent3">
                <a:lumMod val="60000"/>
                <a:lumOff val="40000"/>
              </a:schemeClr>
            </a:solidFill>
          </a:ln>
        </p:spPr>
        <p:txBody>
          <a:bodyPr anchor="ctr"/>
          <a:lstStyle>
            <a:lvl1pPr marL="0" indent="0" algn="ctr">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1005030" y="9999455"/>
            <a:ext cx="9194959" cy="17423168"/>
          </a:xfrm>
        </p:spPr>
        <p:txBody>
          <a:bodyPr/>
          <a:lstStyle>
            <a:lvl1pPr>
              <a:defRPr sz="5612"/>
            </a:lvl1pPr>
            <a:lvl2pPr>
              <a:defRPr sz="4677"/>
            </a:lvl2pPr>
            <a:lvl3pPr>
              <a:defRPr sz="4209"/>
            </a:lvl3pPr>
            <a:lvl4pPr>
              <a:defRPr sz="3742"/>
            </a:lvl4pPr>
            <a:lvl5pPr>
              <a:defRPr sz="3742"/>
            </a:lvl5pPr>
            <a:lvl6pPr>
              <a:defRPr sz="3742"/>
            </a:lvl6pPr>
            <a:lvl7pPr>
              <a:defRPr sz="3742"/>
            </a:lvl7pPr>
            <a:lvl8pPr>
              <a:defRPr sz="3742"/>
            </a:lvl8pPr>
            <a:lvl9pPr>
              <a:defRPr sz="3742"/>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
        <p:nvSpPr>
          <p:cNvPr id="5" name="Text Placeholder 4"/>
          <p:cNvSpPr>
            <a:spLocks noGrp="1"/>
          </p:cNvSpPr>
          <p:nvPr>
            <p:ph type="body" sz="quarter" idx="3"/>
          </p:nvPr>
        </p:nvSpPr>
        <p:spPr>
          <a:xfrm>
            <a:off x="11183636" y="6769067"/>
            <a:ext cx="9194959" cy="2821025"/>
          </a:xfrm>
          <a:solidFill>
            <a:srgbClr val="E46C0A">
              <a:alpha val="20000"/>
            </a:srgbClr>
          </a:solidFill>
          <a:ln>
            <a:solidFill>
              <a:schemeClr val="accent6">
                <a:lumMod val="60000"/>
                <a:lumOff val="40000"/>
              </a:schemeClr>
            </a:solidFill>
          </a:ln>
        </p:spPr>
        <p:txBody>
          <a:bodyPr anchor="ctr"/>
          <a:lstStyle>
            <a:lvl1pPr marL="0" indent="0" algn="ctr">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11183636" y="9999455"/>
            <a:ext cx="9194959" cy="17423168"/>
          </a:xfrm>
        </p:spPr>
        <p:txBody>
          <a:bodyPr/>
          <a:lstStyle>
            <a:lvl1pPr>
              <a:defRPr sz="5612"/>
            </a:lvl1pPr>
            <a:lvl2pPr>
              <a:defRPr sz="4677"/>
            </a:lvl2pPr>
            <a:lvl3pPr>
              <a:defRPr sz="4209"/>
            </a:lvl3pPr>
            <a:lvl4pPr>
              <a:defRPr sz="3742"/>
            </a:lvl4pPr>
            <a:lvl5pPr>
              <a:defRPr sz="3742"/>
            </a:lvl5pPr>
            <a:lvl6pPr>
              <a:defRPr sz="3742"/>
            </a:lvl6pPr>
            <a:lvl7pPr>
              <a:defRPr sz="3742"/>
            </a:lvl7pPr>
            <a:lvl8pPr>
              <a:defRPr sz="3742"/>
            </a:lvl8pPr>
            <a:lvl9pPr>
              <a:defRPr sz="3742"/>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
        <p:nvSpPr>
          <p:cNvPr id="7" name="Date Placeholder 6"/>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465E275E-DB6F-49C6-8814-F74F9BF9A76F}" type="slidenum">
              <a:rPr lang="ko-KR" altLang="en-US" smtClean="0"/>
              <a:t>‹#›</a:t>
            </a:fld>
            <a:endParaRPr lang="ko-KR" altLang="en-US"/>
          </a:p>
        </p:txBody>
      </p:sp>
      <p:grpSp>
        <p:nvGrpSpPr>
          <p:cNvPr id="2" name="Group 10"/>
          <p:cNvGrpSpPr/>
          <p:nvPr/>
        </p:nvGrpSpPr>
        <p:grpSpPr bwMode="gray">
          <a:xfrm>
            <a:off x="0" y="5040048"/>
            <a:ext cx="21383625" cy="531167"/>
            <a:chOff x="0" y="1810512"/>
            <a:chExt cx="9144000" cy="120460"/>
          </a:xfrm>
        </p:grpSpPr>
        <p:cxnSp>
          <p:nvCxnSpPr>
            <p:cNvPr id="12" name="Straight Connector 11"/>
            <p:cNvCxnSpPr/>
            <p:nvPr userDrawn="1"/>
          </p:nvCxnSpPr>
          <p:spPr bwMode="gray">
            <a:xfrm>
              <a:off x="0" y="1810512"/>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gray">
            <a:xfrm>
              <a:off x="0" y="1865376"/>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gray">
            <a:xfrm>
              <a:off x="0" y="1929384"/>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grpSp>
      <p:grpSp>
        <p:nvGrpSpPr>
          <p:cNvPr id="11" name="Group 277"/>
          <p:cNvGrpSpPr>
            <a:grpSpLocks/>
          </p:cNvGrpSpPr>
          <p:nvPr/>
        </p:nvGrpSpPr>
        <p:grpSpPr bwMode="gray">
          <a:xfrm rot="5400000">
            <a:off x="-388417" y="1696435"/>
            <a:ext cx="4112679" cy="2010061"/>
            <a:chOff x="42" y="4085"/>
            <a:chExt cx="224" cy="224"/>
          </a:xfrm>
          <a:solidFill>
            <a:schemeClr val="bg2">
              <a:alpha val="70000"/>
            </a:schemeClr>
          </a:solidFill>
        </p:grpSpPr>
        <p:sp>
          <p:nvSpPr>
            <p:cNvPr id="16" name="Freeform 278"/>
            <p:cNvSpPr>
              <a:spLocks/>
            </p:cNvSpPr>
            <p:nvPr userDrawn="1"/>
          </p:nvSpPr>
          <p:spPr bwMode="gray">
            <a:xfrm>
              <a:off x="89" y="4127"/>
              <a:ext cx="136" cy="142"/>
            </a:xfrm>
            <a:custGeom>
              <a:avLst/>
              <a:gdLst/>
              <a:ahLst/>
              <a:cxnLst>
                <a:cxn ang="0">
                  <a:pos x="226" y="24"/>
                </a:cxn>
                <a:cxn ang="0">
                  <a:pos x="7" y="311"/>
                </a:cxn>
                <a:cxn ang="0">
                  <a:pos x="30" y="389"/>
                </a:cxn>
                <a:cxn ang="0">
                  <a:pos x="124" y="402"/>
                </a:cxn>
                <a:cxn ang="0">
                  <a:pos x="193" y="317"/>
                </a:cxn>
                <a:cxn ang="0">
                  <a:pos x="193" y="524"/>
                </a:cxn>
                <a:cxn ang="0">
                  <a:pos x="276" y="585"/>
                </a:cxn>
                <a:cxn ang="0">
                  <a:pos x="363" y="522"/>
                </a:cxn>
                <a:cxn ang="0">
                  <a:pos x="363" y="305"/>
                </a:cxn>
                <a:cxn ang="0">
                  <a:pos x="447" y="405"/>
                </a:cxn>
                <a:cxn ang="0">
                  <a:pos x="534" y="398"/>
                </a:cxn>
                <a:cxn ang="0">
                  <a:pos x="562" y="320"/>
                </a:cxn>
                <a:cxn ang="0">
                  <a:pos x="331" y="17"/>
                </a:cxn>
                <a:cxn ang="0">
                  <a:pos x="280" y="2"/>
                </a:cxn>
                <a:cxn ang="0">
                  <a:pos x="226" y="24"/>
                </a:cxn>
              </a:cxnLst>
              <a:rect l="0" t="0" r="r" b="b"/>
              <a:pathLst>
                <a:path w="562" h="587">
                  <a:moveTo>
                    <a:pt x="226" y="24"/>
                  </a:moveTo>
                  <a:cubicBezTo>
                    <a:pt x="181" y="76"/>
                    <a:pt x="40" y="250"/>
                    <a:pt x="7" y="311"/>
                  </a:cubicBezTo>
                  <a:cubicBezTo>
                    <a:pt x="0" y="350"/>
                    <a:pt x="11" y="361"/>
                    <a:pt x="30" y="389"/>
                  </a:cubicBezTo>
                  <a:cubicBezTo>
                    <a:pt x="49" y="417"/>
                    <a:pt x="87" y="422"/>
                    <a:pt x="124" y="402"/>
                  </a:cubicBezTo>
                  <a:lnTo>
                    <a:pt x="193" y="317"/>
                  </a:lnTo>
                  <a:lnTo>
                    <a:pt x="193" y="524"/>
                  </a:lnTo>
                  <a:cubicBezTo>
                    <a:pt x="207" y="569"/>
                    <a:pt x="248" y="585"/>
                    <a:pt x="276" y="585"/>
                  </a:cubicBezTo>
                  <a:cubicBezTo>
                    <a:pt x="315" y="587"/>
                    <a:pt x="350" y="568"/>
                    <a:pt x="363" y="522"/>
                  </a:cubicBezTo>
                  <a:lnTo>
                    <a:pt x="363" y="305"/>
                  </a:lnTo>
                  <a:lnTo>
                    <a:pt x="447" y="405"/>
                  </a:lnTo>
                  <a:cubicBezTo>
                    <a:pt x="475" y="420"/>
                    <a:pt x="515" y="412"/>
                    <a:pt x="534" y="398"/>
                  </a:cubicBezTo>
                  <a:cubicBezTo>
                    <a:pt x="553" y="384"/>
                    <a:pt x="562" y="357"/>
                    <a:pt x="562" y="320"/>
                  </a:cubicBezTo>
                  <a:cubicBezTo>
                    <a:pt x="446" y="168"/>
                    <a:pt x="331" y="17"/>
                    <a:pt x="331" y="17"/>
                  </a:cubicBezTo>
                  <a:cubicBezTo>
                    <a:pt x="303" y="0"/>
                    <a:pt x="296" y="2"/>
                    <a:pt x="280" y="2"/>
                  </a:cubicBezTo>
                  <a:cubicBezTo>
                    <a:pt x="264" y="2"/>
                    <a:pt x="247" y="6"/>
                    <a:pt x="226" y="24"/>
                  </a:cubicBezTo>
                  <a:close/>
                </a:path>
              </a:pathLst>
            </a:custGeom>
            <a:grpFill/>
            <a:ln w="9525" cap="flat" cmpd="sng">
              <a:noFill/>
              <a:prstDash val="solid"/>
              <a:round/>
              <a:headEnd/>
              <a:tailEnd/>
            </a:ln>
            <a:effectLst/>
          </p:spPr>
          <p:txBody>
            <a:bodyPr/>
            <a:lstStyle/>
            <a:p>
              <a:endParaRPr lang="en-US" sz="4209"/>
            </a:p>
          </p:txBody>
        </p:sp>
        <p:sp>
          <p:nvSpPr>
            <p:cNvPr id="17" name="AutoShape 279"/>
            <p:cNvSpPr>
              <a:spLocks noChangeArrowheads="1"/>
            </p:cNvSpPr>
            <p:nvPr userDrawn="1"/>
          </p:nvSpPr>
          <p:spPr bwMode="gray">
            <a:xfrm>
              <a:off x="42" y="4085"/>
              <a:ext cx="224" cy="224"/>
            </a:xfrm>
            <a:custGeom>
              <a:avLst/>
              <a:gdLst>
                <a:gd name="G0" fmla="+- 2121 0 0"/>
                <a:gd name="G1" fmla="+- 21600 0 2121"/>
                <a:gd name="G2" fmla="+- 21600 0 21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grpFill/>
            <a:ln w="9525" algn="ctr">
              <a:noFill/>
              <a:round/>
              <a:headEnd/>
              <a:tailEnd/>
            </a:ln>
            <a:effectLst/>
          </p:spPr>
          <p:txBody>
            <a:bodyPr wrap="none" anchor="ctr"/>
            <a:lstStyle/>
            <a:p>
              <a:endParaRPr lang="en-US" sz="4209"/>
            </a:p>
          </p:txBody>
        </p:sp>
      </p:grpSp>
      <p:sp>
        <p:nvSpPr>
          <p:cNvPr id="18" name="Title 17"/>
          <p:cNvSpPr>
            <a:spLocks noGrp="1"/>
          </p:cNvSpPr>
          <p:nvPr>
            <p:ph type="title"/>
          </p:nvPr>
        </p:nvSpPr>
        <p:spPr>
          <a:xfrm>
            <a:off x="2501884" y="645126"/>
            <a:ext cx="16208788" cy="4394922"/>
          </a:xfrm>
        </p:spPr>
        <p:txBody>
          <a:bodyPr/>
          <a:lstStyle/>
          <a:p>
            <a:r>
              <a:rPr lang="ko-KR" altLang="en-US"/>
              <a:t>마스터 제목 스타일 편집</a:t>
            </a:r>
            <a:endParaRPr lang="en-US"/>
          </a:p>
        </p:txBody>
      </p:sp>
    </p:spTree>
    <p:extLst>
      <p:ext uri="{BB962C8B-B14F-4D97-AF65-F5344CB8AC3E}">
        <p14:creationId xmlns:p14="http://schemas.microsoft.com/office/powerpoint/2010/main" val="3778176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a:p>
        </p:txBody>
      </p:sp>
      <p:sp>
        <p:nvSpPr>
          <p:cNvPr id="3" name="Date Placeholder 2"/>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465E275E-DB6F-49C6-8814-F74F9BF9A76F}" type="slidenum">
              <a:rPr lang="ko-KR" altLang="en-US" smtClean="0"/>
              <a:t>‹#›</a:t>
            </a:fld>
            <a:endParaRPr lang="ko-KR" altLang="en-US"/>
          </a:p>
        </p:txBody>
      </p:sp>
    </p:spTree>
    <p:extLst>
      <p:ext uri="{BB962C8B-B14F-4D97-AF65-F5344CB8AC3E}">
        <p14:creationId xmlns:p14="http://schemas.microsoft.com/office/powerpoint/2010/main" val="3883456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465E275E-DB6F-49C6-8814-F74F9BF9A76F}" type="slidenum">
              <a:rPr lang="ko-KR" altLang="en-US" smtClean="0"/>
              <a:t>‹#›</a:t>
            </a:fld>
            <a:endParaRPr lang="ko-KR" altLang="en-US"/>
          </a:p>
        </p:txBody>
      </p:sp>
    </p:spTree>
    <p:extLst>
      <p:ext uri="{BB962C8B-B14F-4D97-AF65-F5344CB8AC3E}">
        <p14:creationId xmlns:p14="http://schemas.microsoft.com/office/powerpoint/2010/main" val="3880270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62892" y="1572495"/>
            <a:ext cx="19052810" cy="3144990"/>
          </a:xfrm>
        </p:spPr>
        <p:txBody>
          <a:bodyPr anchor="b"/>
          <a:lstStyle>
            <a:lvl1pPr algn="l">
              <a:defRPr sz="4677" b="1"/>
            </a:lvl1pPr>
          </a:lstStyle>
          <a:p>
            <a:r>
              <a:rPr lang="ko-KR" altLang="en-US"/>
              <a:t>마스터 제목 스타일 편집</a:t>
            </a:r>
            <a:endParaRPr lang="en-US"/>
          </a:p>
        </p:txBody>
      </p:sp>
      <p:sp>
        <p:nvSpPr>
          <p:cNvPr id="3" name="Content Placeholder 2"/>
          <p:cNvSpPr>
            <a:spLocks noGrp="1"/>
          </p:cNvSpPr>
          <p:nvPr>
            <p:ph idx="1"/>
          </p:nvPr>
        </p:nvSpPr>
        <p:spPr>
          <a:xfrm>
            <a:off x="7954708" y="5362611"/>
            <a:ext cx="11760994" cy="22377813"/>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
        <p:nvSpPr>
          <p:cNvPr id="4" name="Text Placeholder 3"/>
          <p:cNvSpPr>
            <a:spLocks noGrp="1"/>
          </p:cNvSpPr>
          <p:nvPr>
            <p:ph type="body" sz="half" idx="2"/>
          </p:nvPr>
        </p:nvSpPr>
        <p:spPr>
          <a:xfrm>
            <a:off x="662894" y="5362611"/>
            <a:ext cx="7035065" cy="22377813"/>
          </a:xfrm>
        </p:spPr>
        <p:txBody>
          <a:bodyPr/>
          <a:lstStyle>
            <a:lvl1pPr marL="0" indent="0">
              <a:buNone/>
              <a:defRPr sz="3274"/>
            </a:lvl1pPr>
            <a:lvl2pPr marL="1069162" indent="0">
              <a:buNone/>
              <a:defRPr sz="2806"/>
            </a:lvl2pPr>
            <a:lvl3pPr marL="2138324" indent="0">
              <a:buNone/>
              <a:defRPr sz="2339"/>
            </a:lvl3pPr>
            <a:lvl4pPr marL="3207487" indent="0">
              <a:buNone/>
              <a:defRPr sz="2105"/>
            </a:lvl4pPr>
            <a:lvl5pPr marL="4276649" indent="0">
              <a:buNone/>
              <a:defRPr sz="2105"/>
            </a:lvl5pPr>
            <a:lvl6pPr marL="5345811" indent="0">
              <a:buNone/>
              <a:defRPr sz="2105"/>
            </a:lvl6pPr>
            <a:lvl7pPr marL="6414973" indent="0">
              <a:buNone/>
              <a:defRPr sz="2105"/>
            </a:lvl7pPr>
            <a:lvl8pPr marL="7484135" indent="0">
              <a:buNone/>
              <a:defRPr sz="2105"/>
            </a:lvl8pPr>
            <a:lvl9pPr marL="8553298" indent="0">
              <a:buNone/>
              <a:defRPr sz="2105"/>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465E275E-DB6F-49C6-8814-F74F9BF9A76F}" type="slidenum">
              <a:rPr lang="ko-KR" altLang="en-US" smtClean="0"/>
              <a:t>‹#›</a:t>
            </a:fld>
            <a:endParaRPr lang="ko-KR" altLang="en-US"/>
          </a:p>
        </p:txBody>
      </p:sp>
      <p:sp>
        <p:nvSpPr>
          <p:cNvPr id="8" name="Rectangle 7"/>
          <p:cNvSpPr/>
          <p:nvPr/>
        </p:nvSpPr>
        <p:spPr bwMode="gray">
          <a:xfrm>
            <a:off x="20121991" y="0"/>
            <a:ext cx="1261634" cy="3024028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9" name="Rectangle 8"/>
          <p:cNvSpPr/>
          <p:nvPr/>
        </p:nvSpPr>
        <p:spPr bwMode="gray">
          <a:xfrm>
            <a:off x="20100607" y="0"/>
            <a:ext cx="919496" cy="3024028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nvGrpSpPr>
          <p:cNvPr id="10" name="Group 9"/>
          <p:cNvGrpSpPr/>
          <p:nvPr/>
        </p:nvGrpSpPr>
        <p:grpSpPr bwMode="gray">
          <a:xfrm>
            <a:off x="18753439" y="1088652"/>
            <a:ext cx="2501884" cy="2160805"/>
            <a:chOff x="8019288" y="246888"/>
            <a:chExt cx="1069848" cy="490035"/>
          </a:xfrm>
        </p:grpSpPr>
        <p:sp>
          <p:nvSpPr>
            <p:cNvPr id="11" name="Freeform 10"/>
            <p:cNvSpPr/>
            <p:nvPr userDrawn="1"/>
          </p:nvSpPr>
          <p:spPr bwMode="gray">
            <a:xfrm rot="4680000">
              <a:off x="8513063" y="174567"/>
              <a:ext cx="137160" cy="987552"/>
            </a:xfrm>
            <a:custGeom>
              <a:avLst/>
              <a:gdLst>
                <a:gd name="connsiteX0" fmla="*/ 0 w 210312"/>
                <a:gd name="connsiteY0" fmla="*/ 0 h 4233101"/>
                <a:gd name="connsiteX1" fmla="*/ 210312 w 210312"/>
                <a:gd name="connsiteY1" fmla="*/ 0 h 4233101"/>
                <a:gd name="connsiteX2" fmla="*/ 210312 w 210312"/>
                <a:gd name="connsiteY2" fmla="*/ 4233101 h 4233101"/>
                <a:gd name="connsiteX3" fmla="*/ 0 w 210312"/>
                <a:gd name="connsiteY3" fmla="*/ 4233101 h 4233101"/>
                <a:gd name="connsiteX4" fmla="*/ 0 w 210312"/>
                <a:gd name="connsiteY4" fmla="*/ 0 h 4233101"/>
                <a:gd name="connsiteX0" fmla="*/ 0 w 210312"/>
                <a:gd name="connsiteY0" fmla="*/ 0 h 4233101"/>
                <a:gd name="connsiteX1" fmla="*/ 210312 w 210312"/>
                <a:gd name="connsiteY1" fmla="*/ 0 h 4233101"/>
                <a:gd name="connsiteX2" fmla="*/ 0 w 210312"/>
                <a:gd name="connsiteY2" fmla="*/ 4233101 h 4233101"/>
                <a:gd name="connsiteX3" fmla="*/ 0 w 210312"/>
                <a:gd name="connsiteY3" fmla="*/ 0 h 4233101"/>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25745 w 97753"/>
                <a:gd name="connsiteY0" fmla="*/ 1 h 4233102"/>
                <a:gd name="connsiteX1" fmla="*/ 97753 w 97753"/>
                <a:gd name="connsiteY1" fmla="*/ 61420 h 4233102"/>
                <a:gd name="connsiteX2" fmla="*/ 25745 w 97753"/>
                <a:gd name="connsiteY2" fmla="*/ 4233102 h 4233102"/>
                <a:gd name="connsiteX3" fmla="*/ 25745 w 97753"/>
                <a:gd name="connsiteY3" fmla="*/ 1 h 42331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14176 w 87451"/>
                <a:gd name="connsiteY0" fmla="*/ 8201 h 4241302"/>
                <a:gd name="connsiteX1" fmla="*/ 87451 w 87451"/>
                <a:gd name="connsiteY1" fmla="*/ 0 h 4241302"/>
                <a:gd name="connsiteX2" fmla="*/ 14176 w 87451"/>
                <a:gd name="connsiteY2" fmla="*/ 4241302 h 4241302"/>
                <a:gd name="connsiteX3" fmla="*/ 14176 w 87451"/>
                <a:gd name="connsiteY3" fmla="*/ 8201 h 4241302"/>
                <a:gd name="connsiteX0" fmla="*/ 14176 w 87451"/>
                <a:gd name="connsiteY0" fmla="*/ 8201 h 4001504"/>
                <a:gd name="connsiteX1" fmla="*/ 87451 w 87451"/>
                <a:gd name="connsiteY1" fmla="*/ 0 h 4001504"/>
                <a:gd name="connsiteX2" fmla="*/ 18941 w 87451"/>
                <a:gd name="connsiteY2" fmla="*/ 4001504 h 4001504"/>
                <a:gd name="connsiteX3" fmla="*/ 14176 w 87451"/>
                <a:gd name="connsiteY3" fmla="*/ 8201 h 4001504"/>
                <a:gd name="connsiteX0" fmla="*/ 14176 w 87451"/>
                <a:gd name="connsiteY0" fmla="*/ 8201 h 3875955"/>
                <a:gd name="connsiteX1" fmla="*/ 87451 w 87451"/>
                <a:gd name="connsiteY1" fmla="*/ 0 h 3875955"/>
                <a:gd name="connsiteX2" fmla="*/ 7278 w 87451"/>
                <a:gd name="connsiteY2" fmla="*/ 3875955 h 3875955"/>
                <a:gd name="connsiteX3" fmla="*/ 14176 w 87451"/>
                <a:gd name="connsiteY3" fmla="*/ 8201 h 3875955"/>
                <a:gd name="connsiteX0" fmla="*/ 14176 w 87451"/>
                <a:gd name="connsiteY0" fmla="*/ 8201 h 3961135"/>
                <a:gd name="connsiteX1" fmla="*/ 87451 w 87451"/>
                <a:gd name="connsiteY1" fmla="*/ 0 h 3961135"/>
                <a:gd name="connsiteX2" fmla="*/ 16239 w 87451"/>
                <a:gd name="connsiteY2" fmla="*/ 3961135 h 3961135"/>
                <a:gd name="connsiteX3" fmla="*/ 14176 w 87451"/>
                <a:gd name="connsiteY3" fmla="*/ 8201 h 3961135"/>
              </a:gdLst>
              <a:ahLst/>
              <a:cxnLst>
                <a:cxn ang="0">
                  <a:pos x="connsiteX0" y="connsiteY0"/>
                </a:cxn>
                <a:cxn ang="0">
                  <a:pos x="connsiteX1" y="connsiteY1"/>
                </a:cxn>
                <a:cxn ang="0">
                  <a:pos x="connsiteX2" y="connsiteY2"/>
                </a:cxn>
                <a:cxn ang="0">
                  <a:pos x="connsiteX3" y="connsiteY3"/>
                </a:cxn>
              </a:cxnLst>
              <a:rect l="l" t="t" r="r" b="b"/>
              <a:pathLst>
                <a:path w="87451" h="3961135">
                  <a:moveTo>
                    <a:pt x="14176" y="8201"/>
                  </a:moveTo>
                  <a:lnTo>
                    <a:pt x="87451" y="0"/>
                  </a:lnTo>
                  <a:cubicBezTo>
                    <a:pt x="0" y="2301293"/>
                    <a:pt x="31791" y="2848354"/>
                    <a:pt x="16239" y="3961135"/>
                  </a:cubicBezTo>
                  <a:cubicBezTo>
                    <a:pt x="14651" y="2630034"/>
                    <a:pt x="15764" y="1339302"/>
                    <a:pt x="14176" y="8201"/>
                  </a:cubicBezTo>
                  <a:close/>
                </a:path>
              </a:pathLst>
            </a:custGeom>
            <a:gradFill flip="none" rotWithShape="1">
              <a:gsLst>
                <a:gs pos="0">
                  <a:schemeClr val="bg1">
                    <a:lumMod val="50000"/>
                  </a:schemeClr>
                </a:gs>
                <a:gs pos="100000">
                  <a:schemeClr val="bg1">
                    <a:lumMod val="50000"/>
                    <a:alpha val="56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2" name="Rectangle 11"/>
            <p:cNvSpPr/>
            <p:nvPr userDrawn="1"/>
          </p:nvSpPr>
          <p:spPr bwMode="gray">
            <a:xfrm rot="4680000">
              <a:off x="8750808" y="210312"/>
              <a:ext cx="301752" cy="374904"/>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3" name="Rectangle 12"/>
            <p:cNvSpPr/>
            <p:nvPr userDrawn="1"/>
          </p:nvSpPr>
          <p:spPr bwMode="gray">
            <a:xfrm rot="4680000">
              <a:off x="8220456" y="155448"/>
              <a:ext cx="301752" cy="704088"/>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spTree>
    <p:extLst>
      <p:ext uri="{BB962C8B-B14F-4D97-AF65-F5344CB8AC3E}">
        <p14:creationId xmlns:p14="http://schemas.microsoft.com/office/powerpoint/2010/main" val="4170631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3057859" y="5040048"/>
            <a:ext cx="14412563" cy="22176211"/>
          </a:xfrm>
          <a:solidFill>
            <a:srgbClr val="FFFFFF"/>
          </a:solidFill>
          <a:ln w="92075" cap="sq">
            <a:solidFill>
              <a:srgbClr val="FFFFFF"/>
            </a:solidFill>
            <a:miter lim="800000"/>
          </a:ln>
          <a:effectLst>
            <a:outerShdw blurRad="65000" dist="50800" dir="12900000" kx="195000" ky="145000" algn="tl" rotWithShape="0">
              <a:srgbClr val="000000">
                <a:alpha val="30000"/>
              </a:srgbClr>
            </a:outerShdw>
          </a:effectLst>
          <a:scene3d>
            <a:camera prst="orthographicFront"/>
            <a:lightRig rig="twoPt" dir="t">
              <a:rot lat="0" lon="0" rev="7200000"/>
            </a:lightRig>
          </a:scene3d>
          <a:sp3d contourW="12700">
            <a:bevelT w="25400" h="19050"/>
            <a:contourClr>
              <a:srgbClr val="969696"/>
            </a:contourClr>
          </a:sp3d>
        </p:spPr>
        <p:txBody>
          <a:bodyPr anchor="b">
            <a:normAutofit/>
          </a:bodyPr>
          <a:lstStyle>
            <a:lvl1pPr marL="0" indent="0">
              <a:buFont typeface="Arial" pitchFamily="34" charset="0"/>
              <a:buChar char="•"/>
              <a:defRPr sz="3742"/>
            </a:lvl1pPr>
            <a:lvl2pPr marL="1069162" indent="0">
              <a:buNone/>
              <a:defRPr sz="2806"/>
            </a:lvl2pPr>
            <a:lvl3pPr marL="2138324" indent="0">
              <a:buNone/>
              <a:defRPr sz="2339"/>
            </a:lvl3pPr>
            <a:lvl4pPr marL="3207487" indent="0">
              <a:buNone/>
              <a:defRPr sz="2105"/>
            </a:lvl4pPr>
            <a:lvl5pPr marL="4276649" indent="0">
              <a:buNone/>
              <a:defRPr sz="2105"/>
            </a:lvl5pPr>
            <a:lvl6pPr marL="5345811" indent="0">
              <a:buNone/>
              <a:defRPr sz="2105"/>
            </a:lvl6pPr>
            <a:lvl7pPr marL="6414973" indent="0">
              <a:buNone/>
              <a:defRPr sz="2105"/>
            </a:lvl7pPr>
            <a:lvl8pPr marL="7484135" indent="0">
              <a:buNone/>
              <a:defRPr sz="2105"/>
            </a:lvl8pPr>
            <a:lvl9pPr marL="8553298" indent="0">
              <a:buNone/>
              <a:defRPr sz="2105"/>
            </a:lvl9pPr>
          </a:lstStyle>
          <a:p>
            <a:pPr lvl="0"/>
            <a:r>
              <a:rPr lang="en-US"/>
              <a:t> Click to edit Master text styles</a:t>
            </a:r>
          </a:p>
        </p:txBody>
      </p:sp>
      <p:sp>
        <p:nvSpPr>
          <p:cNvPr id="2" name="Title 1"/>
          <p:cNvSpPr>
            <a:spLocks noGrp="1"/>
          </p:cNvSpPr>
          <p:nvPr>
            <p:ph type="title"/>
          </p:nvPr>
        </p:nvSpPr>
        <p:spPr bwMode="gray">
          <a:xfrm>
            <a:off x="2844022" y="1693456"/>
            <a:ext cx="14733318" cy="2499026"/>
          </a:xfrm>
        </p:spPr>
        <p:txBody>
          <a:bodyPr anchor="b"/>
          <a:lstStyle>
            <a:lvl1pPr algn="l">
              <a:defRPr sz="4677" b="1">
                <a:effectLst>
                  <a:outerShdw blurRad="50800" dist="38100" dir="5400000" algn="t" rotWithShape="0">
                    <a:prstClr val="black">
                      <a:alpha val="40000"/>
                    </a:prstClr>
                  </a:outerShdw>
                </a:effectLst>
              </a:defRPr>
            </a:lvl1pPr>
          </a:lstStyle>
          <a:p>
            <a:r>
              <a:rPr lang="ko-KR" altLang="en-US"/>
              <a:t>마스터 제목 스타일 편집</a:t>
            </a:r>
            <a:endParaRPr lang="en-US"/>
          </a:p>
        </p:txBody>
      </p:sp>
      <p:sp>
        <p:nvSpPr>
          <p:cNvPr id="3" name="Picture Placeholder 2"/>
          <p:cNvSpPr>
            <a:spLocks noGrp="1"/>
          </p:cNvSpPr>
          <p:nvPr>
            <p:ph type="pic" idx="1"/>
          </p:nvPr>
        </p:nvSpPr>
        <p:spPr bwMode="gray">
          <a:xfrm>
            <a:off x="3079242" y="5040048"/>
            <a:ext cx="14284262" cy="17055522"/>
          </a:xfrm>
          <a:solidFill>
            <a:srgbClr val="F8F8F8"/>
          </a:solidFill>
        </p:spPr>
        <p:txBody>
          <a:bodyPr/>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ko-KR" altLang="en-US"/>
              <a:t>그림을 추가하려면 아이콘을 클릭하십시오</a:t>
            </a:r>
            <a:endParaRPr lang="en-US"/>
          </a:p>
        </p:txBody>
      </p:sp>
      <p:sp>
        <p:nvSpPr>
          <p:cNvPr id="5" name="Date Placeholder 4"/>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465E275E-DB6F-49C6-8814-F74F9BF9A76F}" type="slidenum">
              <a:rPr lang="ko-KR" altLang="en-US" smtClean="0"/>
              <a:t>‹#›</a:t>
            </a:fld>
            <a:endParaRPr lang="ko-KR" altLang="en-US"/>
          </a:p>
        </p:txBody>
      </p:sp>
      <p:sp>
        <p:nvSpPr>
          <p:cNvPr id="9" name="Rectangle 8"/>
          <p:cNvSpPr/>
          <p:nvPr/>
        </p:nvSpPr>
        <p:spPr bwMode="gray">
          <a:xfrm>
            <a:off x="20121991" y="0"/>
            <a:ext cx="1261634" cy="3024028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0" name="Rectangle 9"/>
          <p:cNvSpPr/>
          <p:nvPr/>
        </p:nvSpPr>
        <p:spPr bwMode="gray">
          <a:xfrm>
            <a:off x="20100607" y="0"/>
            <a:ext cx="919496" cy="3024028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nvGrpSpPr>
          <p:cNvPr id="8" name="Group 10"/>
          <p:cNvGrpSpPr/>
          <p:nvPr/>
        </p:nvGrpSpPr>
        <p:grpSpPr bwMode="gray">
          <a:xfrm>
            <a:off x="18753439" y="1088652"/>
            <a:ext cx="2501884" cy="2160805"/>
            <a:chOff x="8019288" y="246888"/>
            <a:chExt cx="1069848" cy="490035"/>
          </a:xfrm>
        </p:grpSpPr>
        <p:sp>
          <p:nvSpPr>
            <p:cNvPr id="12" name="Freeform 11"/>
            <p:cNvSpPr/>
            <p:nvPr userDrawn="1"/>
          </p:nvSpPr>
          <p:spPr bwMode="gray">
            <a:xfrm rot="4680000">
              <a:off x="8513063" y="174567"/>
              <a:ext cx="137160" cy="987552"/>
            </a:xfrm>
            <a:custGeom>
              <a:avLst/>
              <a:gdLst>
                <a:gd name="connsiteX0" fmla="*/ 0 w 210312"/>
                <a:gd name="connsiteY0" fmla="*/ 0 h 4233101"/>
                <a:gd name="connsiteX1" fmla="*/ 210312 w 210312"/>
                <a:gd name="connsiteY1" fmla="*/ 0 h 4233101"/>
                <a:gd name="connsiteX2" fmla="*/ 210312 w 210312"/>
                <a:gd name="connsiteY2" fmla="*/ 4233101 h 4233101"/>
                <a:gd name="connsiteX3" fmla="*/ 0 w 210312"/>
                <a:gd name="connsiteY3" fmla="*/ 4233101 h 4233101"/>
                <a:gd name="connsiteX4" fmla="*/ 0 w 210312"/>
                <a:gd name="connsiteY4" fmla="*/ 0 h 4233101"/>
                <a:gd name="connsiteX0" fmla="*/ 0 w 210312"/>
                <a:gd name="connsiteY0" fmla="*/ 0 h 4233101"/>
                <a:gd name="connsiteX1" fmla="*/ 210312 w 210312"/>
                <a:gd name="connsiteY1" fmla="*/ 0 h 4233101"/>
                <a:gd name="connsiteX2" fmla="*/ 0 w 210312"/>
                <a:gd name="connsiteY2" fmla="*/ 4233101 h 4233101"/>
                <a:gd name="connsiteX3" fmla="*/ 0 w 210312"/>
                <a:gd name="connsiteY3" fmla="*/ 0 h 4233101"/>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25745 w 97753"/>
                <a:gd name="connsiteY0" fmla="*/ 1 h 4233102"/>
                <a:gd name="connsiteX1" fmla="*/ 97753 w 97753"/>
                <a:gd name="connsiteY1" fmla="*/ 61420 h 4233102"/>
                <a:gd name="connsiteX2" fmla="*/ 25745 w 97753"/>
                <a:gd name="connsiteY2" fmla="*/ 4233102 h 4233102"/>
                <a:gd name="connsiteX3" fmla="*/ 25745 w 97753"/>
                <a:gd name="connsiteY3" fmla="*/ 1 h 42331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14176 w 87451"/>
                <a:gd name="connsiteY0" fmla="*/ 8201 h 4241302"/>
                <a:gd name="connsiteX1" fmla="*/ 87451 w 87451"/>
                <a:gd name="connsiteY1" fmla="*/ 0 h 4241302"/>
                <a:gd name="connsiteX2" fmla="*/ 14176 w 87451"/>
                <a:gd name="connsiteY2" fmla="*/ 4241302 h 4241302"/>
                <a:gd name="connsiteX3" fmla="*/ 14176 w 87451"/>
                <a:gd name="connsiteY3" fmla="*/ 8201 h 4241302"/>
                <a:gd name="connsiteX0" fmla="*/ 14176 w 87451"/>
                <a:gd name="connsiteY0" fmla="*/ 8201 h 4001504"/>
                <a:gd name="connsiteX1" fmla="*/ 87451 w 87451"/>
                <a:gd name="connsiteY1" fmla="*/ 0 h 4001504"/>
                <a:gd name="connsiteX2" fmla="*/ 18941 w 87451"/>
                <a:gd name="connsiteY2" fmla="*/ 4001504 h 4001504"/>
                <a:gd name="connsiteX3" fmla="*/ 14176 w 87451"/>
                <a:gd name="connsiteY3" fmla="*/ 8201 h 4001504"/>
                <a:gd name="connsiteX0" fmla="*/ 14176 w 87451"/>
                <a:gd name="connsiteY0" fmla="*/ 8201 h 3875955"/>
                <a:gd name="connsiteX1" fmla="*/ 87451 w 87451"/>
                <a:gd name="connsiteY1" fmla="*/ 0 h 3875955"/>
                <a:gd name="connsiteX2" fmla="*/ 7278 w 87451"/>
                <a:gd name="connsiteY2" fmla="*/ 3875955 h 3875955"/>
                <a:gd name="connsiteX3" fmla="*/ 14176 w 87451"/>
                <a:gd name="connsiteY3" fmla="*/ 8201 h 3875955"/>
                <a:gd name="connsiteX0" fmla="*/ 14176 w 87451"/>
                <a:gd name="connsiteY0" fmla="*/ 8201 h 3961135"/>
                <a:gd name="connsiteX1" fmla="*/ 87451 w 87451"/>
                <a:gd name="connsiteY1" fmla="*/ 0 h 3961135"/>
                <a:gd name="connsiteX2" fmla="*/ 16239 w 87451"/>
                <a:gd name="connsiteY2" fmla="*/ 3961135 h 3961135"/>
                <a:gd name="connsiteX3" fmla="*/ 14176 w 87451"/>
                <a:gd name="connsiteY3" fmla="*/ 8201 h 3961135"/>
              </a:gdLst>
              <a:ahLst/>
              <a:cxnLst>
                <a:cxn ang="0">
                  <a:pos x="connsiteX0" y="connsiteY0"/>
                </a:cxn>
                <a:cxn ang="0">
                  <a:pos x="connsiteX1" y="connsiteY1"/>
                </a:cxn>
                <a:cxn ang="0">
                  <a:pos x="connsiteX2" y="connsiteY2"/>
                </a:cxn>
                <a:cxn ang="0">
                  <a:pos x="connsiteX3" y="connsiteY3"/>
                </a:cxn>
              </a:cxnLst>
              <a:rect l="l" t="t" r="r" b="b"/>
              <a:pathLst>
                <a:path w="87451" h="3961135">
                  <a:moveTo>
                    <a:pt x="14176" y="8201"/>
                  </a:moveTo>
                  <a:lnTo>
                    <a:pt x="87451" y="0"/>
                  </a:lnTo>
                  <a:cubicBezTo>
                    <a:pt x="0" y="2301293"/>
                    <a:pt x="31791" y="2848354"/>
                    <a:pt x="16239" y="3961135"/>
                  </a:cubicBezTo>
                  <a:cubicBezTo>
                    <a:pt x="14651" y="2630034"/>
                    <a:pt x="15764" y="1339302"/>
                    <a:pt x="14176" y="8201"/>
                  </a:cubicBezTo>
                  <a:close/>
                </a:path>
              </a:pathLst>
            </a:custGeom>
            <a:gradFill flip="none" rotWithShape="1">
              <a:gsLst>
                <a:gs pos="0">
                  <a:schemeClr val="bg1">
                    <a:lumMod val="50000"/>
                  </a:schemeClr>
                </a:gs>
                <a:gs pos="100000">
                  <a:schemeClr val="bg1">
                    <a:lumMod val="50000"/>
                    <a:alpha val="56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3" name="Rectangle 12"/>
            <p:cNvSpPr/>
            <p:nvPr userDrawn="1"/>
          </p:nvSpPr>
          <p:spPr bwMode="gray">
            <a:xfrm rot="4680000">
              <a:off x="8750808" y="210312"/>
              <a:ext cx="301752" cy="374904"/>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4" name="Rectangle 13"/>
            <p:cNvSpPr/>
            <p:nvPr userDrawn="1"/>
          </p:nvSpPr>
          <p:spPr bwMode="gray">
            <a:xfrm rot="4680000">
              <a:off x="8220456" y="155448"/>
              <a:ext cx="301752" cy="704088"/>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spTree>
    <p:extLst>
      <p:ext uri="{BB962C8B-B14F-4D97-AF65-F5344CB8AC3E}">
        <p14:creationId xmlns:p14="http://schemas.microsoft.com/office/powerpoint/2010/main" val="3002997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제목 및 세로 텍스트">
    <p:spTree>
      <p:nvGrpSpPr>
        <p:cNvPr id="1" name=""/>
        <p:cNvGrpSpPr/>
        <p:nvPr/>
      </p:nvGrpSpPr>
      <p:grpSpPr>
        <a:xfrm>
          <a:off x="0" y="0"/>
          <a:ext cx="0" cy="0"/>
          <a:chOff x="0" y="0"/>
          <a:chExt cx="0" cy="0"/>
        </a:xfrm>
      </p:grpSpPr>
      <p:sp>
        <p:nvSpPr>
          <p:cNvPr id="7" name="Rectangle 6"/>
          <p:cNvSpPr/>
          <p:nvPr/>
        </p:nvSpPr>
        <p:spPr bwMode="gray">
          <a:xfrm>
            <a:off x="0" y="0"/>
            <a:ext cx="21383625" cy="612869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nvGrpSpPr>
          <p:cNvPr id="2" name="Group 7"/>
          <p:cNvGrpSpPr/>
          <p:nvPr/>
        </p:nvGrpSpPr>
        <p:grpSpPr bwMode="gray">
          <a:xfrm>
            <a:off x="0" y="6088378"/>
            <a:ext cx="21383625" cy="531167"/>
            <a:chOff x="0" y="1810512"/>
            <a:chExt cx="9144000" cy="120460"/>
          </a:xfrm>
        </p:grpSpPr>
        <p:cxnSp>
          <p:nvCxnSpPr>
            <p:cNvPr id="9" name="Straight Connector 8"/>
            <p:cNvCxnSpPr/>
            <p:nvPr userDrawn="1"/>
          </p:nvCxnSpPr>
          <p:spPr bwMode="gray">
            <a:xfrm>
              <a:off x="0" y="1810512"/>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gray">
            <a:xfrm>
              <a:off x="0" y="1865376"/>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gray">
            <a:xfrm>
              <a:off x="0" y="1929384"/>
              <a:ext cx="9144000" cy="1588"/>
            </a:xfrm>
            <a:prstGeom prst="line">
              <a:avLst/>
            </a:prstGeom>
            <a:ln w="9525">
              <a:solidFill>
                <a:schemeClr val="bg2">
                  <a:lumMod val="75000"/>
                </a:schemeClr>
              </a:solidFill>
            </a:ln>
            <a:effectLst>
              <a:outerShdw dist="254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97C13C09-4C9C-47CD-82C4-44ACBA2B8CD9}" type="datetimeFigureOut">
              <a:rPr lang="ko-KR" altLang="en-US" smtClean="0"/>
              <a:t>2019-12-15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465E275E-DB6F-49C6-8814-F74F9BF9A76F}" type="slidenum">
              <a:rPr lang="ko-KR" altLang="en-US" smtClean="0"/>
              <a:t>‹#›</a:t>
            </a:fld>
            <a:endParaRPr lang="ko-KR" altLang="en-US"/>
          </a:p>
        </p:txBody>
      </p:sp>
      <p:sp>
        <p:nvSpPr>
          <p:cNvPr id="15" name="Vertical Text Placeholder 14"/>
          <p:cNvSpPr>
            <a:spLocks noGrp="1"/>
          </p:cNvSpPr>
          <p:nvPr>
            <p:ph type="body" orient="vert" sz="quarter" idx="13"/>
          </p:nvPr>
        </p:nvSpPr>
        <p:spPr>
          <a:xfrm>
            <a:off x="1069181" y="7580232"/>
            <a:ext cx="19245263" cy="19958590"/>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
        <p:nvSpPr>
          <p:cNvPr id="12" name="Title 11"/>
          <p:cNvSpPr>
            <a:spLocks noGrp="1"/>
          </p:cNvSpPr>
          <p:nvPr>
            <p:ph type="title"/>
          </p:nvPr>
        </p:nvSpPr>
        <p:spPr>
          <a:xfrm>
            <a:off x="1069181" y="1008010"/>
            <a:ext cx="19245263" cy="5040048"/>
          </a:xfrm>
        </p:spPr>
        <p:txBody>
          <a:bodyPr/>
          <a:lstStyle/>
          <a:p>
            <a:r>
              <a:rPr lang="ko-KR" altLang="en-US"/>
              <a:t>마스터 제목 스타일 편집</a:t>
            </a:r>
            <a:endParaRPr lang="en-US"/>
          </a:p>
        </p:txBody>
      </p:sp>
    </p:spTree>
    <p:extLst>
      <p:ext uri="{BB962C8B-B14F-4D97-AF65-F5344CB8AC3E}">
        <p14:creationId xmlns:p14="http://schemas.microsoft.com/office/powerpoint/2010/main" val="3398411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세로 제목 및 텍스트">
    <p:bg>
      <p:bgRef idx="1001">
        <a:schemeClr val="bg2"/>
      </p:bgRef>
    </p:bg>
    <p:spTree>
      <p:nvGrpSpPr>
        <p:cNvPr id="1" name=""/>
        <p:cNvGrpSpPr/>
        <p:nvPr/>
      </p:nvGrpSpPr>
      <p:grpSpPr>
        <a:xfrm>
          <a:off x="0" y="0"/>
          <a:ext cx="0" cy="0"/>
          <a:chOff x="0" y="0"/>
          <a:chExt cx="0" cy="0"/>
        </a:xfrm>
      </p:grpSpPr>
      <p:sp>
        <p:nvSpPr>
          <p:cNvPr id="7" name="Rectangle 6"/>
          <p:cNvSpPr/>
          <p:nvPr/>
        </p:nvSpPr>
        <p:spPr bwMode="gray">
          <a:xfrm>
            <a:off x="20121991" y="0"/>
            <a:ext cx="1261634" cy="3024028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8" name="Rectangle 7"/>
          <p:cNvSpPr/>
          <p:nvPr/>
        </p:nvSpPr>
        <p:spPr bwMode="gray">
          <a:xfrm>
            <a:off x="20100607" y="0"/>
            <a:ext cx="919496" cy="3024028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nvGrpSpPr>
          <p:cNvPr id="3" name="Group 8"/>
          <p:cNvGrpSpPr/>
          <p:nvPr/>
        </p:nvGrpSpPr>
        <p:grpSpPr bwMode="gray">
          <a:xfrm>
            <a:off x="18753439" y="1088652"/>
            <a:ext cx="2501884" cy="2160805"/>
            <a:chOff x="8019288" y="246888"/>
            <a:chExt cx="1069848" cy="490035"/>
          </a:xfrm>
        </p:grpSpPr>
        <p:sp>
          <p:nvSpPr>
            <p:cNvPr id="10" name="Freeform 9"/>
            <p:cNvSpPr/>
            <p:nvPr userDrawn="1"/>
          </p:nvSpPr>
          <p:spPr bwMode="gray">
            <a:xfrm rot="4680000">
              <a:off x="8513063" y="174567"/>
              <a:ext cx="137160" cy="987552"/>
            </a:xfrm>
            <a:custGeom>
              <a:avLst/>
              <a:gdLst>
                <a:gd name="connsiteX0" fmla="*/ 0 w 210312"/>
                <a:gd name="connsiteY0" fmla="*/ 0 h 4233101"/>
                <a:gd name="connsiteX1" fmla="*/ 210312 w 210312"/>
                <a:gd name="connsiteY1" fmla="*/ 0 h 4233101"/>
                <a:gd name="connsiteX2" fmla="*/ 210312 w 210312"/>
                <a:gd name="connsiteY2" fmla="*/ 4233101 h 4233101"/>
                <a:gd name="connsiteX3" fmla="*/ 0 w 210312"/>
                <a:gd name="connsiteY3" fmla="*/ 4233101 h 4233101"/>
                <a:gd name="connsiteX4" fmla="*/ 0 w 210312"/>
                <a:gd name="connsiteY4" fmla="*/ 0 h 4233101"/>
                <a:gd name="connsiteX0" fmla="*/ 0 w 210312"/>
                <a:gd name="connsiteY0" fmla="*/ 0 h 4233101"/>
                <a:gd name="connsiteX1" fmla="*/ 210312 w 210312"/>
                <a:gd name="connsiteY1" fmla="*/ 0 h 4233101"/>
                <a:gd name="connsiteX2" fmla="*/ 0 w 210312"/>
                <a:gd name="connsiteY2" fmla="*/ 4233101 h 4233101"/>
                <a:gd name="connsiteX3" fmla="*/ 0 w 210312"/>
                <a:gd name="connsiteY3" fmla="*/ 0 h 4233101"/>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0 w 91050"/>
                <a:gd name="connsiteY0" fmla="*/ 27578 h 4260679"/>
                <a:gd name="connsiteX1" fmla="*/ 91050 w 91050"/>
                <a:gd name="connsiteY1" fmla="*/ 0 h 4260679"/>
                <a:gd name="connsiteX2" fmla="*/ 0 w 91050"/>
                <a:gd name="connsiteY2" fmla="*/ 4260679 h 4260679"/>
                <a:gd name="connsiteX3" fmla="*/ 0 w 91050"/>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6703 w 97753"/>
                <a:gd name="connsiteY0" fmla="*/ 27578 h 4260679"/>
                <a:gd name="connsiteX1" fmla="*/ 97753 w 97753"/>
                <a:gd name="connsiteY1" fmla="*/ 0 h 4260679"/>
                <a:gd name="connsiteX2" fmla="*/ 6703 w 97753"/>
                <a:gd name="connsiteY2" fmla="*/ 4260679 h 4260679"/>
                <a:gd name="connsiteX3" fmla="*/ 6703 w 97753"/>
                <a:gd name="connsiteY3" fmla="*/ 27578 h 4260679"/>
                <a:gd name="connsiteX0" fmla="*/ 25745 w 97753"/>
                <a:gd name="connsiteY0" fmla="*/ 1 h 4233102"/>
                <a:gd name="connsiteX1" fmla="*/ 97753 w 97753"/>
                <a:gd name="connsiteY1" fmla="*/ 61420 h 4233102"/>
                <a:gd name="connsiteX2" fmla="*/ 25745 w 97753"/>
                <a:gd name="connsiteY2" fmla="*/ 4233102 h 4233102"/>
                <a:gd name="connsiteX3" fmla="*/ 25745 w 97753"/>
                <a:gd name="connsiteY3" fmla="*/ 1 h 42331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24478 w 97753"/>
                <a:gd name="connsiteY0" fmla="*/ 8201 h 4241302"/>
                <a:gd name="connsiteX1" fmla="*/ 97753 w 97753"/>
                <a:gd name="connsiteY1" fmla="*/ 0 h 4241302"/>
                <a:gd name="connsiteX2" fmla="*/ 24478 w 97753"/>
                <a:gd name="connsiteY2" fmla="*/ 4241302 h 4241302"/>
                <a:gd name="connsiteX3" fmla="*/ 24478 w 97753"/>
                <a:gd name="connsiteY3" fmla="*/ 8201 h 4241302"/>
                <a:gd name="connsiteX0" fmla="*/ 14176 w 87451"/>
                <a:gd name="connsiteY0" fmla="*/ 8201 h 4241302"/>
                <a:gd name="connsiteX1" fmla="*/ 87451 w 87451"/>
                <a:gd name="connsiteY1" fmla="*/ 0 h 4241302"/>
                <a:gd name="connsiteX2" fmla="*/ 14176 w 87451"/>
                <a:gd name="connsiteY2" fmla="*/ 4241302 h 4241302"/>
                <a:gd name="connsiteX3" fmla="*/ 14176 w 87451"/>
                <a:gd name="connsiteY3" fmla="*/ 8201 h 4241302"/>
                <a:gd name="connsiteX0" fmla="*/ 14176 w 87451"/>
                <a:gd name="connsiteY0" fmla="*/ 8201 h 4001504"/>
                <a:gd name="connsiteX1" fmla="*/ 87451 w 87451"/>
                <a:gd name="connsiteY1" fmla="*/ 0 h 4001504"/>
                <a:gd name="connsiteX2" fmla="*/ 18941 w 87451"/>
                <a:gd name="connsiteY2" fmla="*/ 4001504 h 4001504"/>
                <a:gd name="connsiteX3" fmla="*/ 14176 w 87451"/>
                <a:gd name="connsiteY3" fmla="*/ 8201 h 4001504"/>
                <a:gd name="connsiteX0" fmla="*/ 14176 w 87451"/>
                <a:gd name="connsiteY0" fmla="*/ 8201 h 3875955"/>
                <a:gd name="connsiteX1" fmla="*/ 87451 w 87451"/>
                <a:gd name="connsiteY1" fmla="*/ 0 h 3875955"/>
                <a:gd name="connsiteX2" fmla="*/ 7278 w 87451"/>
                <a:gd name="connsiteY2" fmla="*/ 3875955 h 3875955"/>
                <a:gd name="connsiteX3" fmla="*/ 14176 w 87451"/>
                <a:gd name="connsiteY3" fmla="*/ 8201 h 3875955"/>
                <a:gd name="connsiteX0" fmla="*/ 14176 w 87451"/>
                <a:gd name="connsiteY0" fmla="*/ 8201 h 3961135"/>
                <a:gd name="connsiteX1" fmla="*/ 87451 w 87451"/>
                <a:gd name="connsiteY1" fmla="*/ 0 h 3961135"/>
                <a:gd name="connsiteX2" fmla="*/ 16239 w 87451"/>
                <a:gd name="connsiteY2" fmla="*/ 3961135 h 3961135"/>
                <a:gd name="connsiteX3" fmla="*/ 14176 w 87451"/>
                <a:gd name="connsiteY3" fmla="*/ 8201 h 3961135"/>
              </a:gdLst>
              <a:ahLst/>
              <a:cxnLst>
                <a:cxn ang="0">
                  <a:pos x="connsiteX0" y="connsiteY0"/>
                </a:cxn>
                <a:cxn ang="0">
                  <a:pos x="connsiteX1" y="connsiteY1"/>
                </a:cxn>
                <a:cxn ang="0">
                  <a:pos x="connsiteX2" y="connsiteY2"/>
                </a:cxn>
                <a:cxn ang="0">
                  <a:pos x="connsiteX3" y="connsiteY3"/>
                </a:cxn>
              </a:cxnLst>
              <a:rect l="l" t="t" r="r" b="b"/>
              <a:pathLst>
                <a:path w="87451" h="3961135">
                  <a:moveTo>
                    <a:pt x="14176" y="8201"/>
                  </a:moveTo>
                  <a:lnTo>
                    <a:pt x="87451" y="0"/>
                  </a:lnTo>
                  <a:cubicBezTo>
                    <a:pt x="0" y="2301293"/>
                    <a:pt x="31791" y="2848354"/>
                    <a:pt x="16239" y="3961135"/>
                  </a:cubicBezTo>
                  <a:cubicBezTo>
                    <a:pt x="14651" y="2630034"/>
                    <a:pt x="15764" y="1339302"/>
                    <a:pt x="14176" y="8201"/>
                  </a:cubicBezTo>
                  <a:close/>
                </a:path>
              </a:pathLst>
            </a:custGeom>
            <a:gradFill flip="none" rotWithShape="1">
              <a:gsLst>
                <a:gs pos="0">
                  <a:schemeClr val="bg1">
                    <a:lumMod val="50000"/>
                  </a:schemeClr>
                </a:gs>
                <a:gs pos="100000">
                  <a:schemeClr val="bg1">
                    <a:lumMod val="50000"/>
                    <a:alpha val="56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1" name="Rectangle 10"/>
            <p:cNvSpPr/>
            <p:nvPr userDrawn="1"/>
          </p:nvSpPr>
          <p:spPr bwMode="gray">
            <a:xfrm rot="4680000">
              <a:off x="8750808" y="210312"/>
              <a:ext cx="301752" cy="374904"/>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sp>
          <p:nvSpPr>
            <p:cNvPr id="12" name="Rectangle 11"/>
            <p:cNvSpPr/>
            <p:nvPr userDrawn="1"/>
          </p:nvSpPr>
          <p:spPr bwMode="gray">
            <a:xfrm rot="4680000">
              <a:off x="8220456" y="155448"/>
              <a:ext cx="301752" cy="704088"/>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9"/>
            </a:p>
          </p:txBody>
        </p:sp>
      </p:grpSp>
      <p:sp>
        <p:nvSpPr>
          <p:cNvPr id="2" name="Vertical Title 1"/>
          <p:cNvSpPr>
            <a:spLocks noGrp="1"/>
          </p:cNvSpPr>
          <p:nvPr>
            <p:ph type="title" orient="vert"/>
          </p:nvPr>
        </p:nvSpPr>
        <p:spPr bwMode="gray">
          <a:xfrm>
            <a:off x="16379857" y="1895058"/>
            <a:ext cx="3506915" cy="25684085"/>
          </a:xfrm>
        </p:spPr>
        <p:txBody>
          <a:bodyPr vert="eaVert"/>
          <a:lstStyle/>
          <a:p>
            <a:r>
              <a:rPr lang="ko-KR" altLang="en-US"/>
              <a:t>마스터 제목 스타일 편집</a:t>
            </a:r>
            <a:endParaRPr lang="en-US"/>
          </a:p>
        </p:txBody>
      </p:sp>
      <p:sp>
        <p:nvSpPr>
          <p:cNvPr id="4" name="Date Placeholder 3"/>
          <p:cNvSpPr>
            <a:spLocks noGrp="1"/>
          </p:cNvSpPr>
          <p:nvPr>
            <p:ph type="dt" sz="half" idx="10"/>
          </p:nvPr>
        </p:nvSpPr>
        <p:spPr bwMode="gray"/>
        <p:txBody>
          <a:bodyPr/>
          <a:lstStyle/>
          <a:p>
            <a:fld id="{97C13C09-4C9C-47CD-82C4-44ACBA2B8CD9}" type="datetimeFigureOut">
              <a:rPr lang="ko-KR" altLang="en-US" smtClean="0"/>
              <a:t>2019-12-15</a:t>
            </a:fld>
            <a:endParaRPr lang="ko-KR" altLang="en-US"/>
          </a:p>
        </p:txBody>
      </p:sp>
      <p:sp>
        <p:nvSpPr>
          <p:cNvPr id="5" name="Footer Placeholder 4"/>
          <p:cNvSpPr>
            <a:spLocks noGrp="1"/>
          </p:cNvSpPr>
          <p:nvPr>
            <p:ph type="ftr" sz="quarter" idx="11"/>
          </p:nvPr>
        </p:nvSpPr>
        <p:spPr bwMode="gray"/>
        <p:txBody>
          <a:bodyPr/>
          <a:lstStyle/>
          <a:p>
            <a:endParaRPr lang="ko-KR" altLang="en-US"/>
          </a:p>
        </p:txBody>
      </p:sp>
      <p:sp>
        <p:nvSpPr>
          <p:cNvPr id="6" name="Slide Number Placeholder 5"/>
          <p:cNvSpPr>
            <a:spLocks noGrp="1"/>
          </p:cNvSpPr>
          <p:nvPr>
            <p:ph type="sldNum" sz="quarter" idx="12"/>
          </p:nvPr>
        </p:nvSpPr>
        <p:spPr bwMode="gray"/>
        <p:txBody>
          <a:bodyPr/>
          <a:lstStyle/>
          <a:p>
            <a:fld id="{465E275E-DB6F-49C6-8814-F74F9BF9A76F}" type="slidenum">
              <a:rPr lang="ko-KR" altLang="en-US" smtClean="0"/>
              <a:t>‹#›</a:t>
            </a:fld>
            <a:endParaRPr lang="ko-KR" altLang="en-US"/>
          </a:p>
        </p:txBody>
      </p:sp>
      <p:sp>
        <p:nvSpPr>
          <p:cNvPr id="14" name="Vertical Text Placeholder 13"/>
          <p:cNvSpPr>
            <a:spLocks noGrp="1"/>
          </p:cNvSpPr>
          <p:nvPr>
            <p:ph type="body" orient="vert" sz="quarter" idx="13"/>
          </p:nvPr>
        </p:nvSpPr>
        <p:spPr bwMode="gray">
          <a:xfrm>
            <a:off x="1069181" y="1895058"/>
            <a:ext cx="14968538" cy="25684085"/>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Tree>
    <p:extLst>
      <p:ext uri="{BB962C8B-B14F-4D97-AF65-F5344CB8AC3E}">
        <p14:creationId xmlns:p14="http://schemas.microsoft.com/office/powerpoint/2010/main" val="2910915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069181" y="1211014"/>
            <a:ext cx="19245263" cy="5040048"/>
          </a:xfrm>
          <a:prstGeom prst="rect">
            <a:avLst/>
          </a:prstGeom>
        </p:spPr>
        <p:txBody>
          <a:bodyPr vert="horz" lIns="91440" tIns="45720" rIns="91440" bIns="45720" rtlCol="0" anchor="ctr">
            <a:normAutofit/>
          </a:bodyPr>
          <a:lstStyle/>
          <a:p>
            <a:r>
              <a:rPr lang="ko-KR" altLang="en-US"/>
              <a:t>마스터 제목 스타일 편집</a:t>
            </a:r>
            <a:endParaRPr lang="en-US"/>
          </a:p>
        </p:txBody>
      </p:sp>
      <p:sp>
        <p:nvSpPr>
          <p:cNvPr id="3" name="Text Placeholder 2"/>
          <p:cNvSpPr>
            <a:spLocks noGrp="1"/>
          </p:cNvSpPr>
          <p:nvPr>
            <p:ph type="body" idx="1"/>
          </p:nvPr>
        </p:nvSpPr>
        <p:spPr bwMode="gray">
          <a:xfrm>
            <a:off x="1069181" y="7056070"/>
            <a:ext cx="19245263" cy="19957192"/>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
        <p:nvSpPr>
          <p:cNvPr id="4" name="Date Placeholder 3"/>
          <p:cNvSpPr>
            <a:spLocks noGrp="1"/>
          </p:cNvSpPr>
          <p:nvPr>
            <p:ph type="dt" sz="half" idx="2"/>
          </p:nvPr>
        </p:nvSpPr>
        <p:spPr>
          <a:xfrm>
            <a:off x="1069181" y="28546832"/>
            <a:ext cx="4989513" cy="1330573"/>
          </a:xfrm>
          <a:prstGeom prst="rect">
            <a:avLst/>
          </a:prstGeom>
        </p:spPr>
        <p:txBody>
          <a:bodyPr vert="horz" lIns="91440" tIns="45720" rIns="91440" bIns="45720" rtlCol="0" anchor="ctr"/>
          <a:lstStyle>
            <a:lvl1pPr algn="l">
              <a:defRPr sz="2806">
                <a:solidFill>
                  <a:schemeClr val="tx1">
                    <a:tint val="75000"/>
                  </a:schemeClr>
                </a:solidFill>
              </a:defRPr>
            </a:lvl1pPr>
          </a:lstStyle>
          <a:p>
            <a:fld id="{97C13C09-4C9C-47CD-82C4-44ACBA2B8CD9}" type="datetimeFigureOut">
              <a:rPr lang="ko-KR" altLang="en-US" smtClean="0"/>
              <a:t>2019-12-15</a:t>
            </a:fld>
            <a:endParaRPr lang="ko-KR" altLang="en-US"/>
          </a:p>
        </p:txBody>
      </p:sp>
      <p:sp>
        <p:nvSpPr>
          <p:cNvPr id="5" name="Footer Placeholder 4"/>
          <p:cNvSpPr>
            <a:spLocks noGrp="1"/>
          </p:cNvSpPr>
          <p:nvPr>
            <p:ph type="ftr" sz="quarter" idx="3"/>
          </p:nvPr>
        </p:nvSpPr>
        <p:spPr>
          <a:xfrm>
            <a:off x="7306072" y="28546832"/>
            <a:ext cx="6771481" cy="1330573"/>
          </a:xfrm>
          <a:prstGeom prst="rect">
            <a:avLst/>
          </a:prstGeom>
        </p:spPr>
        <p:txBody>
          <a:bodyPr vert="horz" lIns="91440" tIns="45720" rIns="91440" bIns="45720" rtlCol="0" anchor="ctr"/>
          <a:lstStyle>
            <a:lvl1pPr algn="ctr">
              <a:defRPr sz="2806">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15139606" y="28546832"/>
            <a:ext cx="4989513" cy="1330573"/>
          </a:xfrm>
          <a:prstGeom prst="rect">
            <a:avLst/>
          </a:prstGeom>
        </p:spPr>
        <p:txBody>
          <a:bodyPr vert="horz" lIns="91440" tIns="45720" rIns="91440" bIns="45720" rtlCol="0" anchor="ctr"/>
          <a:lstStyle>
            <a:lvl1pPr algn="r">
              <a:defRPr sz="2806">
                <a:solidFill>
                  <a:schemeClr val="tx1">
                    <a:tint val="75000"/>
                  </a:schemeClr>
                </a:solidFill>
              </a:defRPr>
            </a:lvl1pPr>
          </a:lstStyle>
          <a:p>
            <a:fld id="{465E275E-DB6F-49C6-8814-F74F9BF9A76F}" type="slidenum">
              <a:rPr lang="ko-KR" altLang="en-US" smtClean="0"/>
              <a:t>‹#›</a:t>
            </a:fld>
            <a:endParaRPr lang="ko-KR" altLang="en-US"/>
          </a:p>
        </p:txBody>
      </p:sp>
    </p:spTree>
    <p:extLst>
      <p:ext uri="{BB962C8B-B14F-4D97-AF65-F5344CB8AC3E}">
        <p14:creationId xmlns:p14="http://schemas.microsoft.com/office/powerpoint/2010/main" val="35212270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2138324" rtl="0" eaLnBrk="1" latinLnBrk="1" hangingPunct="1">
        <a:spcBef>
          <a:spcPct val="0"/>
        </a:spcBef>
        <a:buNone/>
        <a:defRPr sz="9354" b="1" kern="1200">
          <a:solidFill>
            <a:schemeClr val="tx1"/>
          </a:solidFill>
          <a:latin typeface="+mj-lt"/>
          <a:ea typeface="+mj-ea"/>
          <a:cs typeface="+mj-cs"/>
        </a:defRPr>
      </a:lvl1pPr>
      <a:lvl2pPr eaLnBrk="1" latinLnBrk="1" hangingPunct="1">
        <a:defRPr>
          <a:solidFill>
            <a:schemeClr val="tx2"/>
          </a:solidFill>
        </a:defRPr>
      </a:lvl2pPr>
      <a:lvl3pPr eaLnBrk="1" latinLnBrk="1" hangingPunct="1">
        <a:defRPr>
          <a:solidFill>
            <a:schemeClr val="tx2"/>
          </a:solidFill>
        </a:defRPr>
      </a:lvl3pPr>
      <a:lvl4pPr eaLnBrk="1" latinLnBrk="1" hangingPunct="1">
        <a:defRPr>
          <a:solidFill>
            <a:schemeClr val="tx2"/>
          </a:solidFill>
        </a:defRPr>
      </a:lvl4pPr>
      <a:lvl5pPr eaLnBrk="1" latinLnBrk="1" hangingPunct="1">
        <a:defRPr>
          <a:solidFill>
            <a:schemeClr val="tx2"/>
          </a:solidFill>
        </a:defRPr>
      </a:lvl5pPr>
      <a:lvl6pPr eaLnBrk="1" latinLnBrk="1" hangingPunct="1">
        <a:defRPr>
          <a:solidFill>
            <a:schemeClr val="tx2"/>
          </a:solidFill>
        </a:defRPr>
      </a:lvl6pPr>
      <a:lvl7pPr eaLnBrk="1" latinLnBrk="1" hangingPunct="1">
        <a:defRPr>
          <a:solidFill>
            <a:schemeClr val="tx2"/>
          </a:solidFill>
        </a:defRPr>
      </a:lvl7pPr>
      <a:lvl8pPr eaLnBrk="1" latinLnBrk="1" hangingPunct="1">
        <a:defRPr>
          <a:solidFill>
            <a:schemeClr val="tx2"/>
          </a:solidFill>
        </a:defRPr>
      </a:lvl8pPr>
      <a:lvl9pPr eaLnBrk="1" latinLnBrk="1" hangingPunct="1">
        <a:defRPr>
          <a:solidFill>
            <a:schemeClr val="tx2"/>
          </a:solidFill>
        </a:defRPr>
      </a:lvl9pPr>
    </p:titleStyle>
    <p:bodyStyle>
      <a:lvl1pPr marL="801872" indent="-801872" algn="l" defTabSz="2138324" rtl="0" eaLnBrk="1" latinLnBrk="1" hangingPunct="1">
        <a:spcBef>
          <a:spcPct val="20000"/>
        </a:spcBef>
        <a:buClr>
          <a:schemeClr val="accent2"/>
        </a:buClr>
        <a:buSzPct val="75000"/>
        <a:buFont typeface="Wingdings" pitchFamily="2" charset="2"/>
        <a:buChar char="q"/>
        <a:defRPr sz="7483" kern="1200">
          <a:solidFill>
            <a:schemeClr val="tx1"/>
          </a:solidFill>
          <a:latin typeface="+mn-lt"/>
          <a:ea typeface="+mn-ea"/>
          <a:cs typeface="+mn-cs"/>
        </a:defRPr>
      </a:lvl1pPr>
      <a:lvl2pPr marL="1737389" indent="-668226" algn="l" defTabSz="2138324" rtl="0" eaLnBrk="1" latinLnBrk="1" hangingPunct="1">
        <a:spcBef>
          <a:spcPct val="20000"/>
        </a:spcBef>
        <a:buClr>
          <a:schemeClr val="accent3"/>
        </a:buClr>
        <a:buSzPct val="70000"/>
        <a:buFont typeface="Wingdings 2" pitchFamily="18" charset="2"/>
        <a:buChar char=""/>
        <a:defRPr sz="6548" kern="1200">
          <a:solidFill>
            <a:schemeClr val="tx1"/>
          </a:solidFill>
          <a:latin typeface="+mn-lt"/>
          <a:ea typeface="+mn-ea"/>
          <a:cs typeface="+mn-cs"/>
        </a:defRPr>
      </a:lvl2pPr>
      <a:lvl3pPr marL="2672906" indent="-534581" algn="l" defTabSz="2138324" rtl="0" eaLnBrk="1" latinLnBrk="1" hangingPunct="1">
        <a:spcBef>
          <a:spcPct val="20000"/>
        </a:spcBef>
        <a:buClr>
          <a:schemeClr val="accent4"/>
        </a:buClr>
        <a:buSzPct val="70000"/>
        <a:buFont typeface="Wingdings 2" pitchFamily="18" charset="2"/>
        <a:buChar char=""/>
        <a:defRPr sz="5612" kern="1200">
          <a:solidFill>
            <a:schemeClr val="tx1"/>
          </a:solidFill>
          <a:latin typeface="+mn-lt"/>
          <a:ea typeface="+mn-ea"/>
          <a:cs typeface="+mn-cs"/>
        </a:defRPr>
      </a:lvl3pPr>
      <a:lvl4pPr marL="3742068" indent="-534581" algn="l" defTabSz="2138324" rtl="0" eaLnBrk="1" latinLnBrk="1" hangingPunct="1">
        <a:spcBef>
          <a:spcPct val="20000"/>
        </a:spcBef>
        <a:buClr>
          <a:schemeClr val="accent5"/>
        </a:buClr>
        <a:buSzPct val="100000"/>
        <a:buFont typeface="Wingdings 2" pitchFamily="18" charset="2"/>
        <a:buChar char=""/>
        <a:defRPr sz="4677" kern="1200">
          <a:solidFill>
            <a:schemeClr val="tx1"/>
          </a:solidFill>
          <a:latin typeface="+mn-lt"/>
          <a:ea typeface="+mn-ea"/>
          <a:cs typeface="+mn-cs"/>
        </a:defRPr>
      </a:lvl4pPr>
      <a:lvl5pPr marL="4811230" indent="-534581" algn="l" defTabSz="2138324" rtl="0" eaLnBrk="1" latinLnBrk="1" hangingPunct="1">
        <a:spcBef>
          <a:spcPct val="20000"/>
        </a:spcBef>
        <a:buClr>
          <a:schemeClr val="accent6"/>
        </a:buClr>
        <a:buSzPct val="100000"/>
        <a:buFont typeface="Wingdings 2" pitchFamily="18" charset="2"/>
        <a:buChar char="¡"/>
        <a:defRPr sz="4677" kern="1200">
          <a:solidFill>
            <a:schemeClr val="tx1"/>
          </a:solidFill>
          <a:latin typeface="+mn-lt"/>
          <a:ea typeface="+mn-ea"/>
          <a:cs typeface="+mn-cs"/>
        </a:defRPr>
      </a:lvl5pPr>
      <a:lvl6pPr marL="5880392" indent="-534581" algn="l" defTabSz="2138324" rtl="0" eaLnBrk="1" latinLnBrk="1" hangingPunct="1">
        <a:spcBef>
          <a:spcPct val="20000"/>
        </a:spcBef>
        <a:buFont typeface="Arial" pitchFamily="34" charset="0"/>
        <a:buChar char="•"/>
        <a:defRPr sz="4677" kern="1200">
          <a:solidFill>
            <a:schemeClr val="tx1"/>
          </a:solidFill>
          <a:latin typeface="+mn-lt"/>
          <a:ea typeface="+mn-ea"/>
          <a:cs typeface="+mn-cs"/>
        </a:defRPr>
      </a:lvl6pPr>
      <a:lvl7pPr marL="6949554" indent="-534581" algn="l" defTabSz="2138324" rtl="0" eaLnBrk="1" latinLnBrk="1" hangingPunct="1">
        <a:spcBef>
          <a:spcPct val="20000"/>
        </a:spcBef>
        <a:buFont typeface="Arial" pitchFamily="34" charset="0"/>
        <a:buChar char="•"/>
        <a:defRPr sz="4677" kern="1200">
          <a:solidFill>
            <a:schemeClr val="tx1"/>
          </a:solidFill>
          <a:latin typeface="+mn-lt"/>
          <a:ea typeface="+mn-ea"/>
          <a:cs typeface="+mn-cs"/>
        </a:defRPr>
      </a:lvl7pPr>
      <a:lvl8pPr marL="8018717" indent="-534581" algn="l" defTabSz="2138324" rtl="0" eaLnBrk="1" latinLnBrk="1" hangingPunct="1">
        <a:spcBef>
          <a:spcPct val="20000"/>
        </a:spcBef>
        <a:buFont typeface="Arial" pitchFamily="34" charset="0"/>
        <a:buChar char="•"/>
        <a:defRPr sz="4677" kern="1200">
          <a:solidFill>
            <a:schemeClr val="tx1"/>
          </a:solidFill>
          <a:latin typeface="+mn-lt"/>
          <a:ea typeface="+mn-ea"/>
          <a:cs typeface="+mn-cs"/>
        </a:defRPr>
      </a:lvl8pPr>
      <a:lvl9pPr marL="9087879" indent="-534581" algn="l" defTabSz="2138324" rtl="0" eaLnBrk="1" latinLnBrk="1" hangingPunct="1">
        <a:spcBef>
          <a:spcPct val="20000"/>
        </a:spcBef>
        <a:buFont typeface="Arial" pitchFamily="34" charset="0"/>
        <a:buChar char="•"/>
        <a:defRPr sz="4677" kern="1200">
          <a:solidFill>
            <a:schemeClr val="tx1"/>
          </a:solidFill>
          <a:latin typeface="+mn-lt"/>
          <a:ea typeface="+mn-ea"/>
          <a:cs typeface="+mn-cs"/>
        </a:defRPr>
      </a:lvl9pPr>
    </p:bodyStyle>
    <p:otherStyle>
      <a:defPPr>
        <a:defRPr lang="en-US"/>
      </a:defPPr>
      <a:lvl1pPr marL="0" algn="l" defTabSz="2138324" rtl="0" eaLnBrk="1" latinLnBrk="1" hangingPunct="1">
        <a:defRPr sz="4209" kern="1200">
          <a:solidFill>
            <a:schemeClr val="tx1"/>
          </a:solidFill>
          <a:latin typeface="+mn-lt"/>
          <a:ea typeface="+mn-ea"/>
          <a:cs typeface="+mn-cs"/>
        </a:defRPr>
      </a:lvl1pPr>
      <a:lvl2pPr marL="1069162" algn="l" defTabSz="2138324" rtl="0" eaLnBrk="1" latinLnBrk="1" hangingPunct="1">
        <a:defRPr sz="4209" kern="1200">
          <a:solidFill>
            <a:schemeClr val="tx1"/>
          </a:solidFill>
          <a:latin typeface="+mn-lt"/>
          <a:ea typeface="+mn-ea"/>
          <a:cs typeface="+mn-cs"/>
        </a:defRPr>
      </a:lvl2pPr>
      <a:lvl3pPr marL="2138324" algn="l" defTabSz="2138324" rtl="0" eaLnBrk="1" latinLnBrk="1" hangingPunct="1">
        <a:defRPr sz="4209" kern="1200">
          <a:solidFill>
            <a:schemeClr val="tx1"/>
          </a:solidFill>
          <a:latin typeface="+mn-lt"/>
          <a:ea typeface="+mn-ea"/>
          <a:cs typeface="+mn-cs"/>
        </a:defRPr>
      </a:lvl3pPr>
      <a:lvl4pPr marL="3207487" algn="l" defTabSz="2138324" rtl="0" eaLnBrk="1" latinLnBrk="1" hangingPunct="1">
        <a:defRPr sz="4209" kern="1200">
          <a:solidFill>
            <a:schemeClr val="tx1"/>
          </a:solidFill>
          <a:latin typeface="+mn-lt"/>
          <a:ea typeface="+mn-ea"/>
          <a:cs typeface="+mn-cs"/>
        </a:defRPr>
      </a:lvl4pPr>
      <a:lvl5pPr marL="4276649" algn="l" defTabSz="2138324" rtl="0" eaLnBrk="1" latinLnBrk="1" hangingPunct="1">
        <a:defRPr sz="4209" kern="1200">
          <a:solidFill>
            <a:schemeClr val="tx1"/>
          </a:solidFill>
          <a:latin typeface="+mn-lt"/>
          <a:ea typeface="+mn-ea"/>
          <a:cs typeface="+mn-cs"/>
        </a:defRPr>
      </a:lvl5pPr>
      <a:lvl6pPr marL="5345811" algn="l" defTabSz="2138324" rtl="0" eaLnBrk="1" latinLnBrk="1" hangingPunct="1">
        <a:defRPr sz="4209" kern="1200">
          <a:solidFill>
            <a:schemeClr val="tx1"/>
          </a:solidFill>
          <a:latin typeface="+mn-lt"/>
          <a:ea typeface="+mn-ea"/>
          <a:cs typeface="+mn-cs"/>
        </a:defRPr>
      </a:lvl6pPr>
      <a:lvl7pPr marL="6414973" algn="l" defTabSz="2138324" rtl="0" eaLnBrk="1" latinLnBrk="1" hangingPunct="1">
        <a:defRPr sz="4209" kern="1200">
          <a:solidFill>
            <a:schemeClr val="tx1"/>
          </a:solidFill>
          <a:latin typeface="+mn-lt"/>
          <a:ea typeface="+mn-ea"/>
          <a:cs typeface="+mn-cs"/>
        </a:defRPr>
      </a:lvl7pPr>
      <a:lvl8pPr marL="7484135" algn="l" defTabSz="2138324" rtl="0" eaLnBrk="1" latinLnBrk="1" hangingPunct="1">
        <a:defRPr sz="4209" kern="1200">
          <a:solidFill>
            <a:schemeClr val="tx1"/>
          </a:solidFill>
          <a:latin typeface="+mn-lt"/>
          <a:ea typeface="+mn-ea"/>
          <a:cs typeface="+mn-cs"/>
        </a:defRPr>
      </a:lvl8pPr>
      <a:lvl9pPr marL="8553298" algn="l" defTabSz="2138324" rtl="0" eaLnBrk="1" latinLnBrk="1"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2C162A-599F-4333-A483-E304A7C287BA}"/>
              </a:ext>
            </a:extLst>
          </p:cNvPr>
          <p:cNvSpPr txBox="1"/>
          <p:nvPr/>
        </p:nvSpPr>
        <p:spPr>
          <a:xfrm>
            <a:off x="1564005" y="1803557"/>
            <a:ext cx="5966460" cy="1200329"/>
          </a:xfrm>
          <a:prstGeom prst="rect">
            <a:avLst/>
          </a:prstGeom>
          <a:noFill/>
        </p:spPr>
        <p:txBody>
          <a:bodyPr wrap="square" rtlCol="0">
            <a:spAutoFit/>
          </a:bodyPr>
          <a:lstStyle/>
          <a:p>
            <a:r>
              <a:rPr lang="en-US" altLang="ko-KR" sz="7200" b="1" dirty="0">
                <a:solidFill>
                  <a:schemeClr val="accent1"/>
                </a:solidFill>
              </a:rPr>
              <a:t>FoodBook</a:t>
            </a:r>
            <a:endParaRPr lang="ko-KR" altLang="en-US" sz="7200" b="1" dirty="0">
              <a:solidFill>
                <a:schemeClr val="accent1"/>
              </a:solidFill>
            </a:endParaRPr>
          </a:p>
        </p:txBody>
      </p:sp>
      <p:sp>
        <p:nvSpPr>
          <p:cNvPr id="5" name="TextBox 4">
            <a:extLst>
              <a:ext uri="{FF2B5EF4-FFF2-40B4-BE49-F238E27FC236}">
                <a16:creationId xmlns:a16="http://schemas.microsoft.com/office/drawing/2014/main" id="{BE221459-2991-4A4B-8C32-BF81D90A11D1}"/>
              </a:ext>
            </a:extLst>
          </p:cNvPr>
          <p:cNvSpPr txBox="1"/>
          <p:nvPr/>
        </p:nvSpPr>
        <p:spPr>
          <a:xfrm>
            <a:off x="13139685" y="3072864"/>
            <a:ext cx="7587868" cy="523220"/>
          </a:xfrm>
          <a:prstGeom prst="rect">
            <a:avLst/>
          </a:prstGeom>
          <a:noFill/>
        </p:spPr>
        <p:txBody>
          <a:bodyPr wrap="square" rtlCol="0">
            <a:spAutoFit/>
          </a:bodyPr>
          <a:lstStyle/>
          <a:p>
            <a:r>
              <a:rPr lang="en-US" altLang="ko-KR" sz="2800" b="1" dirty="0"/>
              <a:t>Team 10</a:t>
            </a:r>
            <a:r>
              <a:rPr lang="ko-KR" altLang="en-US" sz="2800" b="1" dirty="0"/>
              <a:t> </a:t>
            </a:r>
            <a:r>
              <a:rPr lang="en-US" altLang="ko-KR" sz="2800" b="1" dirty="0"/>
              <a:t>| </a:t>
            </a:r>
            <a:r>
              <a:rPr lang="ko-KR" altLang="en-US" sz="2800" b="1" dirty="0"/>
              <a:t>강태호 </a:t>
            </a:r>
            <a:r>
              <a:rPr lang="en-US" altLang="ko-KR" sz="2800" b="1" dirty="0"/>
              <a:t>| </a:t>
            </a:r>
            <a:r>
              <a:rPr lang="ko-KR" altLang="en-US" sz="2800" b="1" dirty="0"/>
              <a:t>남재호</a:t>
            </a:r>
            <a:r>
              <a:rPr lang="en-US" altLang="ko-KR" sz="2800" b="1" dirty="0"/>
              <a:t> | </a:t>
            </a:r>
            <a:r>
              <a:rPr lang="ko-KR" altLang="en-US" sz="2800" b="1" dirty="0"/>
              <a:t>차병희 </a:t>
            </a:r>
            <a:r>
              <a:rPr lang="en-US" altLang="ko-KR" sz="2800" b="1" dirty="0"/>
              <a:t>| </a:t>
            </a:r>
            <a:r>
              <a:rPr lang="ko-KR" altLang="en-US" sz="2800" b="1" dirty="0"/>
              <a:t>최지혁</a:t>
            </a:r>
          </a:p>
        </p:txBody>
      </p:sp>
      <p:grpSp>
        <p:nvGrpSpPr>
          <p:cNvPr id="11" name="그룹 10">
            <a:extLst>
              <a:ext uri="{FF2B5EF4-FFF2-40B4-BE49-F238E27FC236}">
                <a16:creationId xmlns:a16="http://schemas.microsoft.com/office/drawing/2014/main" id="{20815831-B3B7-40E4-8412-558AF7E99AAE}"/>
              </a:ext>
            </a:extLst>
          </p:cNvPr>
          <p:cNvGrpSpPr/>
          <p:nvPr/>
        </p:nvGrpSpPr>
        <p:grpSpPr>
          <a:xfrm>
            <a:off x="1564005" y="3986266"/>
            <a:ext cx="18255615" cy="2528839"/>
            <a:chOff x="1792605" y="14661152"/>
            <a:chExt cx="18255615" cy="1849132"/>
          </a:xfrm>
        </p:grpSpPr>
        <p:sp>
          <p:nvSpPr>
            <p:cNvPr id="7" name="직사각형 6">
              <a:extLst>
                <a:ext uri="{FF2B5EF4-FFF2-40B4-BE49-F238E27FC236}">
                  <a16:creationId xmlns:a16="http://schemas.microsoft.com/office/drawing/2014/main" id="{82D37DF6-398B-41DA-AB91-D8EC4AC8E2E4}"/>
                </a:ext>
              </a:extLst>
            </p:cNvPr>
            <p:cNvSpPr/>
            <p:nvPr/>
          </p:nvSpPr>
          <p:spPr>
            <a:xfrm>
              <a:off x="1792605" y="14872284"/>
              <a:ext cx="18255615" cy="16380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사각형: 둥근 모서리 8">
              <a:extLst>
                <a:ext uri="{FF2B5EF4-FFF2-40B4-BE49-F238E27FC236}">
                  <a16:creationId xmlns:a16="http://schemas.microsoft.com/office/drawing/2014/main" id="{11EE8C7F-C57B-4A04-B65F-D4CA373ABE82}"/>
                </a:ext>
              </a:extLst>
            </p:cNvPr>
            <p:cNvSpPr/>
            <p:nvPr/>
          </p:nvSpPr>
          <p:spPr>
            <a:xfrm>
              <a:off x="2410543" y="14661152"/>
              <a:ext cx="4020738" cy="517449"/>
            </a:xfrm>
            <a:prstGeom prst="roundRect">
              <a:avLst/>
            </a:prstGeom>
            <a:solidFill>
              <a:schemeClr val="accent4">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altLang="ko-KR" sz="3600" dirty="0"/>
                <a:t>Introduction</a:t>
              </a:r>
              <a:endParaRPr lang="ko-KR" altLang="en-US" sz="3600" dirty="0"/>
            </a:p>
          </p:txBody>
        </p:sp>
      </p:grpSp>
      <p:grpSp>
        <p:nvGrpSpPr>
          <p:cNvPr id="8" name="그룹 7">
            <a:extLst>
              <a:ext uri="{FF2B5EF4-FFF2-40B4-BE49-F238E27FC236}">
                <a16:creationId xmlns:a16="http://schemas.microsoft.com/office/drawing/2014/main" id="{BC076E75-D44D-46CC-99A3-403D4262601D}"/>
              </a:ext>
            </a:extLst>
          </p:cNvPr>
          <p:cNvGrpSpPr/>
          <p:nvPr/>
        </p:nvGrpSpPr>
        <p:grpSpPr>
          <a:xfrm>
            <a:off x="10787605" y="6803843"/>
            <a:ext cx="9047112" cy="6796409"/>
            <a:chOff x="10787605" y="6803843"/>
            <a:chExt cx="9047112" cy="6796409"/>
          </a:xfrm>
        </p:grpSpPr>
        <p:grpSp>
          <p:nvGrpSpPr>
            <p:cNvPr id="19" name="그룹 18">
              <a:extLst>
                <a:ext uri="{FF2B5EF4-FFF2-40B4-BE49-F238E27FC236}">
                  <a16:creationId xmlns:a16="http://schemas.microsoft.com/office/drawing/2014/main" id="{6800C72C-E4B6-49A3-9A7A-00CA4108F6BF}"/>
                </a:ext>
              </a:extLst>
            </p:cNvPr>
            <p:cNvGrpSpPr/>
            <p:nvPr/>
          </p:nvGrpSpPr>
          <p:grpSpPr>
            <a:xfrm>
              <a:off x="10787605" y="6803843"/>
              <a:ext cx="9047112" cy="6796409"/>
              <a:chOff x="1792606" y="14610937"/>
              <a:chExt cx="8860156" cy="4883826"/>
            </a:xfrm>
          </p:grpSpPr>
          <p:sp>
            <p:nvSpPr>
              <p:cNvPr id="20" name="직사각형 19">
                <a:extLst>
                  <a:ext uri="{FF2B5EF4-FFF2-40B4-BE49-F238E27FC236}">
                    <a16:creationId xmlns:a16="http://schemas.microsoft.com/office/drawing/2014/main" id="{824BC503-4BB1-4C1F-8FB6-481FB0D9A2CF}"/>
                  </a:ext>
                </a:extLst>
              </p:cNvPr>
              <p:cNvSpPr/>
              <p:nvPr/>
            </p:nvSpPr>
            <p:spPr>
              <a:xfrm>
                <a:off x="1792606" y="14872284"/>
                <a:ext cx="8860156" cy="4622479"/>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사각형: 둥근 모서리 20">
                <a:extLst>
                  <a:ext uri="{FF2B5EF4-FFF2-40B4-BE49-F238E27FC236}">
                    <a16:creationId xmlns:a16="http://schemas.microsoft.com/office/drawing/2014/main" id="{C39FAD37-4D78-473D-9FD0-BAA6B97D564A}"/>
                  </a:ext>
                </a:extLst>
              </p:cNvPr>
              <p:cNvSpPr/>
              <p:nvPr/>
            </p:nvSpPr>
            <p:spPr>
              <a:xfrm>
                <a:off x="2224933" y="14610937"/>
                <a:ext cx="4073180" cy="463153"/>
              </a:xfrm>
              <a:prstGeom prst="roundRect">
                <a:avLst/>
              </a:prstGeom>
              <a:solidFill>
                <a:schemeClr val="accent4">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altLang="ko-KR" sz="3200" dirty="0"/>
                  <a:t>System Architecture</a:t>
                </a:r>
                <a:endParaRPr lang="ko-KR" altLang="en-US" sz="3200" dirty="0"/>
              </a:p>
            </p:txBody>
          </p:sp>
        </p:grpSp>
        <p:grpSp>
          <p:nvGrpSpPr>
            <p:cNvPr id="1033" name="그룹 1032">
              <a:extLst>
                <a:ext uri="{FF2B5EF4-FFF2-40B4-BE49-F238E27FC236}">
                  <a16:creationId xmlns:a16="http://schemas.microsoft.com/office/drawing/2014/main" id="{D662DA67-2938-495A-8B0B-A7999473B4C8}"/>
                </a:ext>
              </a:extLst>
            </p:cNvPr>
            <p:cNvGrpSpPr/>
            <p:nvPr/>
          </p:nvGrpSpPr>
          <p:grpSpPr>
            <a:xfrm>
              <a:off x="10948042" y="7558971"/>
              <a:ext cx="8682983" cy="5835537"/>
              <a:chOff x="11126152" y="7339022"/>
              <a:chExt cx="8784377" cy="6131473"/>
            </a:xfrm>
          </p:grpSpPr>
          <p:grpSp>
            <p:nvGrpSpPr>
              <p:cNvPr id="26" name="그룹 25">
                <a:extLst>
                  <a:ext uri="{FF2B5EF4-FFF2-40B4-BE49-F238E27FC236}">
                    <a16:creationId xmlns:a16="http://schemas.microsoft.com/office/drawing/2014/main" id="{1B5C780F-B4A1-4983-A08E-2D35D5800495}"/>
                  </a:ext>
                </a:extLst>
              </p:cNvPr>
              <p:cNvGrpSpPr/>
              <p:nvPr/>
            </p:nvGrpSpPr>
            <p:grpSpPr>
              <a:xfrm>
                <a:off x="11126152" y="7339022"/>
                <a:ext cx="8784377" cy="6131473"/>
                <a:chOff x="1564005" y="18834912"/>
                <a:chExt cx="8970661" cy="6311088"/>
              </a:xfrm>
            </p:grpSpPr>
            <p:sp>
              <p:nvSpPr>
                <p:cNvPr id="23" name="사각형: 둥근 모서리 22">
                  <a:extLst>
                    <a:ext uri="{FF2B5EF4-FFF2-40B4-BE49-F238E27FC236}">
                      <a16:creationId xmlns:a16="http://schemas.microsoft.com/office/drawing/2014/main" id="{5B356E56-BE87-434C-A059-C19978AEB1D7}"/>
                    </a:ext>
                  </a:extLst>
                </p:cNvPr>
                <p:cNvSpPr/>
                <p:nvPr/>
              </p:nvSpPr>
              <p:spPr>
                <a:xfrm>
                  <a:off x="1564005" y="18834913"/>
                  <a:ext cx="5543161" cy="2931073"/>
                </a:xfrm>
                <a:prstGeom prst="roundRect">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ko-KR" altLang="en-US"/>
                </a:p>
              </p:txBody>
            </p:sp>
            <p:grpSp>
              <p:nvGrpSpPr>
                <p:cNvPr id="24" name="그룹 23">
                  <a:extLst>
                    <a:ext uri="{FF2B5EF4-FFF2-40B4-BE49-F238E27FC236}">
                      <a16:creationId xmlns:a16="http://schemas.microsoft.com/office/drawing/2014/main" id="{093A8EAB-9013-4876-A49F-4EB22B71D597}"/>
                    </a:ext>
                  </a:extLst>
                </p:cNvPr>
                <p:cNvGrpSpPr/>
                <p:nvPr/>
              </p:nvGrpSpPr>
              <p:grpSpPr>
                <a:xfrm>
                  <a:off x="1564005" y="22214927"/>
                  <a:ext cx="5543161" cy="2931073"/>
                  <a:chOff x="1763076" y="24580478"/>
                  <a:chExt cx="9953607" cy="4977502"/>
                </a:xfrm>
              </p:grpSpPr>
              <p:sp>
                <p:nvSpPr>
                  <p:cNvPr id="22" name="사각형: 둥근 모서리 21">
                    <a:extLst>
                      <a:ext uri="{FF2B5EF4-FFF2-40B4-BE49-F238E27FC236}">
                        <a16:creationId xmlns:a16="http://schemas.microsoft.com/office/drawing/2014/main" id="{F19D3572-B716-4310-B7F4-42878A1771BE}"/>
                      </a:ext>
                    </a:extLst>
                  </p:cNvPr>
                  <p:cNvSpPr/>
                  <p:nvPr/>
                </p:nvSpPr>
                <p:spPr>
                  <a:xfrm>
                    <a:off x="1763076" y="24580478"/>
                    <a:ext cx="9953607" cy="4977502"/>
                  </a:xfrm>
                  <a:prstGeom prst="roundRect">
                    <a:avLst/>
                  </a:prstGeom>
                  <a:solidFill>
                    <a:schemeClr val="accent3">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ko-KR" altLang="en-US"/>
                  </a:p>
                </p:txBody>
              </p:sp>
              <p:pic>
                <p:nvPicPr>
                  <p:cNvPr id="1026" name="Picture 2" descr="django에 대한 이미지 검색결과">
                    <a:extLst>
                      <a:ext uri="{FF2B5EF4-FFF2-40B4-BE49-F238E27FC236}">
                        <a16:creationId xmlns:a16="http://schemas.microsoft.com/office/drawing/2014/main" id="{87EB17BE-60E0-4B74-AD5B-7C0D1C05B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5159" y="26242631"/>
                    <a:ext cx="1800225" cy="18002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ysql에 대한 이미지 검색결과">
                    <a:extLst>
                      <a:ext uri="{FF2B5EF4-FFF2-40B4-BE49-F238E27FC236}">
                        <a16:creationId xmlns:a16="http://schemas.microsoft.com/office/drawing/2014/main" id="{22B778B2-5CC9-436C-A01D-F0D368EBA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394" y="26509786"/>
                    <a:ext cx="1834661" cy="1265916"/>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사각형: 둥근 모서리 24">
                  <a:extLst>
                    <a:ext uri="{FF2B5EF4-FFF2-40B4-BE49-F238E27FC236}">
                      <a16:creationId xmlns:a16="http://schemas.microsoft.com/office/drawing/2014/main" id="{E5CBD408-CF73-49ED-9129-BD4C0F9697AA}"/>
                    </a:ext>
                  </a:extLst>
                </p:cNvPr>
                <p:cNvSpPr/>
                <p:nvPr/>
              </p:nvSpPr>
              <p:spPr>
                <a:xfrm>
                  <a:off x="7246621" y="18834912"/>
                  <a:ext cx="3288045" cy="6311088"/>
                </a:xfrm>
                <a:prstGeom prst="roundRect">
                  <a:avLst/>
                </a:prstGeom>
                <a:solidFill>
                  <a:schemeClr val="accent6">
                    <a:lumMod val="40000"/>
                    <a:lumOff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ko-KR" altLang="en-US" dirty="0"/>
                </a:p>
              </p:txBody>
            </p:sp>
            <p:pic>
              <p:nvPicPr>
                <p:cNvPr id="1032" name="Picture 8" descr="Google Map에 대한 이미지 검색결과">
                  <a:extLst>
                    <a:ext uri="{FF2B5EF4-FFF2-40B4-BE49-F238E27FC236}">
                      <a16:creationId xmlns:a16="http://schemas.microsoft.com/office/drawing/2014/main" id="{0E1FF7FB-F898-40EE-B0FF-D958874B64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643" t="12263" r="9666" b="10317"/>
                <a:stretch/>
              </p:blipFill>
              <p:spPr bwMode="auto">
                <a:xfrm>
                  <a:off x="8253800" y="19799149"/>
                  <a:ext cx="1387928"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zure cognitive service에 대한 이미지 검색결과">
                  <a:extLst>
                    <a:ext uri="{FF2B5EF4-FFF2-40B4-BE49-F238E27FC236}">
                      <a16:creationId xmlns:a16="http://schemas.microsoft.com/office/drawing/2014/main" id="{0DE3FF71-5482-488D-9212-C1F55EEAEC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3164" y="23000368"/>
                  <a:ext cx="1799471" cy="14467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act에 대한 이미지 검색결과">
                  <a:extLst>
                    <a:ext uri="{FF2B5EF4-FFF2-40B4-BE49-F238E27FC236}">
                      <a16:creationId xmlns:a16="http://schemas.microsoft.com/office/drawing/2014/main" id="{3B71B35E-DBDF-4E3E-80B1-81A2F23C95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6252" y="20020579"/>
                  <a:ext cx="1636719" cy="92874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Redux에 대한 이미지 검색결과">
                  <a:extLst>
                    <a:ext uri="{FF2B5EF4-FFF2-40B4-BE49-F238E27FC236}">
                      <a16:creationId xmlns:a16="http://schemas.microsoft.com/office/drawing/2014/main" id="{1F0A9EA4-8DD3-4DA2-A590-FD6CDF33C6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7645" y="19993709"/>
                  <a:ext cx="982483" cy="982483"/>
                </a:xfrm>
                <a:prstGeom prst="rect">
                  <a:avLst/>
                </a:prstGeom>
                <a:noFill/>
                <a:extLst>
                  <a:ext uri="{909E8E84-426E-40DD-AFC4-6F175D3DCCD1}">
                    <a14:hiddenFill xmlns:a14="http://schemas.microsoft.com/office/drawing/2010/main">
                      <a:solidFill>
                        <a:srgbClr val="FFFFFF"/>
                      </a:solidFill>
                    </a14:hiddenFill>
                  </a:ext>
                </a:extLst>
              </p:spPr>
            </p:pic>
          </p:grpSp>
          <p:sp>
            <p:nvSpPr>
              <p:cNvPr id="38" name="TextBox 37">
                <a:extLst>
                  <a:ext uri="{FF2B5EF4-FFF2-40B4-BE49-F238E27FC236}">
                    <a16:creationId xmlns:a16="http://schemas.microsoft.com/office/drawing/2014/main" id="{DF66841A-E33F-4AF3-A0C3-66B191A83598}"/>
                  </a:ext>
                </a:extLst>
              </p:cNvPr>
              <p:cNvSpPr txBox="1"/>
              <p:nvPr/>
            </p:nvSpPr>
            <p:spPr>
              <a:xfrm>
                <a:off x="11783909" y="9560332"/>
                <a:ext cx="983560" cy="388062"/>
              </a:xfrm>
              <a:prstGeom prst="rect">
                <a:avLst/>
              </a:prstGeom>
              <a:noFill/>
            </p:spPr>
            <p:txBody>
              <a:bodyPr wrap="square" rtlCol="0">
                <a:spAutoFit/>
              </a:bodyPr>
              <a:lstStyle/>
              <a:p>
                <a:r>
                  <a:rPr lang="en-US" altLang="ko-KR" dirty="0"/>
                  <a:t>Reducer</a:t>
                </a:r>
                <a:endParaRPr lang="ko-KR" altLang="en-US" dirty="0"/>
              </a:p>
            </p:txBody>
          </p:sp>
          <p:sp>
            <p:nvSpPr>
              <p:cNvPr id="39" name="TextBox 38">
                <a:extLst>
                  <a:ext uri="{FF2B5EF4-FFF2-40B4-BE49-F238E27FC236}">
                    <a16:creationId xmlns:a16="http://schemas.microsoft.com/office/drawing/2014/main" id="{582DC99E-86C0-4759-88CE-1A796F638ACA}"/>
                  </a:ext>
                </a:extLst>
              </p:cNvPr>
              <p:cNvSpPr txBox="1"/>
              <p:nvPr/>
            </p:nvSpPr>
            <p:spPr>
              <a:xfrm>
                <a:off x="14802165" y="9562633"/>
                <a:ext cx="815973" cy="369332"/>
              </a:xfrm>
              <a:prstGeom prst="rect">
                <a:avLst/>
              </a:prstGeom>
              <a:noFill/>
            </p:spPr>
            <p:txBody>
              <a:bodyPr wrap="square" rtlCol="0">
                <a:spAutoFit/>
              </a:bodyPr>
              <a:lstStyle/>
              <a:p>
                <a:r>
                  <a:rPr lang="en-US" altLang="ko-KR" dirty="0"/>
                  <a:t>Action</a:t>
                </a:r>
                <a:endParaRPr lang="ko-KR" altLang="en-US" dirty="0"/>
              </a:p>
            </p:txBody>
          </p:sp>
          <p:cxnSp>
            <p:nvCxnSpPr>
              <p:cNvPr id="41" name="직선 화살표 연결선 40">
                <a:extLst>
                  <a:ext uri="{FF2B5EF4-FFF2-40B4-BE49-F238E27FC236}">
                    <a16:creationId xmlns:a16="http://schemas.microsoft.com/office/drawing/2014/main" id="{AEA49AA3-C9DB-43DA-96D7-73C8FAD72BB5}"/>
                  </a:ext>
                </a:extLst>
              </p:cNvPr>
              <p:cNvCxnSpPr>
                <a:cxnSpLocks/>
                <a:stCxn id="39" idx="1"/>
                <a:endCxn id="38" idx="3"/>
              </p:cNvCxnSpPr>
              <p:nvPr/>
            </p:nvCxnSpPr>
            <p:spPr>
              <a:xfrm flipH="1">
                <a:off x="12767469" y="9747299"/>
                <a:ext cx="2034697" cy="7064"/>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44" name="직선 화살표 연결선 43">
                <a:extLst>
                  <a:ext uri="{FF2B5EF4-FFF2-40B4-BE49-F238E27FC236}">
                    <a16:creationId xmlns:a16="http://schemas.microsoft.com/office/drawing/2014/main" id="{F627031F-6665-422E-83DD-BEE55D6DA810}"/>
                  </a:ext>
                </a:extLst>
              </p:cNvPr>
              <p:cNvCxnSpPr>
                <a:stCxn id="1036" idx="3"/>
                <a:endCxn id="1032" idx="1"/>
              </p:cNvCxnSpPr>
              <p:nvPr/>
            </p:nvCxnSpPr>
            <p:spPr>
              <a:xfrm flipV="1">
                <a:off x="16011518" y="8942099"/>
                <a:ext cx="1665509" cy="2"/>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46" name="직선 화살표 연결선 45">
                <a:extLst>
                  <a:ext uri="{FF2B5EF4-FFF2-40B4-BE49-F238E27FC236}">
                    <a16:creationId xmlns:a16="http://schemas.microsoft.com/office/drawing/2014/main" id="{F5766FF7-84EC-45B6-8267-A8272B679B04}"/>
                  </a:ext>
                </a:extLst>
              </p:cNvPr>
              <p:cNvCxnSpPr>
                <a:cxnSpLocks/>
                <a:stCxn id="1040" idx="3"/>
                <a:endCxn id="1034" idx="1"/>
              </p:cNvCxnSpPr>
              <p:nvPr/>
            </p:nvCxnSpPr>
            <p:spPr>
              <a:xfrm>
                <a:off x="16199508" y="12088727"/>
                <a:ext cx="1330012"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48" name="TextBox 47">
                <a:extLst>
                  <a:ext uri="{FF2B5EF4-FFF2-40B4-BE49-F238E27FC236}">
                    <a16:creationId xmlns:a16="http://schemas.microsoft.com/office/drawing/2014/main" id="{C8D891DA-34AC-416D-B258-37DD3AB24A6E}"/>
                  </a:ext>
                </a:extLst>
              </p:cNvPr>
              <p:cNvSpPr txBox="1"/>
              <p:nvPr/>
            </p:nvSpPr>
            <p:spPr>
              <a:xfrm>
                <a:off x="11673238" y="8016240"/>
                <a:ext cx="1476628" cy="373927"/>
              </a:xfrm>
              <a:prstGeom prst="rect">
                <a:avLst/>
              </a:prstGeom>
              <a:noFill/>
            </p:spPr>
            <p:txBody>
              <a:bodyPr wrap="square" rtlCol="0">
                <a:spAutoFit/>
              </a:bodyPr>
              <a:lstStyle/>
              <a:p>
                <a:r>
                  <a:rPr lang="en-US" altLang="ko-KR" dirty="0"/>
                  <a:t>Redux State</a:t>
                </a:r>
                <a:endParaRPr lang="ko-KR" altLang="en-US" dirty="0"/>
              </a:p>
            </p:txBody>
          </p:sp>
          <p:sp>
            <p:nvSpPr>
              <p:cNvPr id="51" name="TextBox 50">
                <a:extLst>
                  <a:ext uri="{FF2B5EF4-FFF2-40B4-BE49-F238E27FC236}">
                    <a16:creationId xmlns:a16="http://schemas.microsoft.com/office/drawing/2014/main" id="{03B1516A-787E-42C5-BFB6-E036035B611F}"/>
                  </a:ext>
                </a:extLst>
              </p:cNvPr>
              <p:cNvSpPr txBox="1"/>
              <p:nvPr/>
            </p:nvSpPr>
            <p:spPr>
              <a:xfrm>
                <a:off x="14415378" y="8021088"/>
                <a:ext cx="1602731" cy="369332"/>
              </a:xfrm>
              <a:prstGeom prst="rect">
                <a:avLst/>
              </a:prstGeom>
              <a:noFill/>
            </p:spPr>
            <p:txBody>
              <a:bodyPr wrap="square" rtlCol="0">
                <a:spAutoFit/>
              </a:bodyPr>
              <a:lstStyle/>
              <a:p>
                <a:r>
                  <a:rPr lang="en-US" altLang="ko-KR" dirty="0"/>
                  <a:t>State/Props</a:t>
                </a:r>
                <a:endParaRPr lang="ko-KR" altLang="en-US" dirty="0"/>
              </a:p>
            </p:txBody>
          </p:sp>
          <p:cxnSp>
            <p:nvCxnSpPr>
              <p:cNvPr id="53" name="직선 화살표 연결선 52">
                <a:extLst>
                  <a:ext uri="{FF2B5EF4-FFF2-40B4-BE49-F238E27FC236}">
                    <a16:creationId xmlns:a16="http://schemas.microsoft.com/office/drawing/2014/main" id="{F0E015C7-4164-4F21-ABDE-5278B1101FE4}"/>
                  </a:ext>
                </a:extLst>
              </p:cNvPr>
              <p:cNvCxnSpPr>
                <a:stCxn id="48" idx="3"/>
                <a:endCxn id="51" idx="1"/>
              </p:cNvCxnSpPr>
              <p:nvPr/>
            </p:nvCxnSpPr>
            <p:spPr>
              <a:xfrm>
                <a:off x="13149866" y="8203204"/>
                <a:ext cx="1265512" cy="25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040" name="Picture 16" descr="nginx에 대한 이미지 검색결과">
                <a:extLst>
                  <a:ext uri="{FF2B5EF4-FFF2-40B4-BE49-F238E27FC236}">
                    <a16:creationId xmlns:a16="http://schemas.microsoft.com/office/drawing/2014/main" id="{628BD0A6-32E7-477A-953F-B9E7A02AFE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15092" y="11696519"/>
                <a:ext cx="784416" cy="784416"/>
              </a:xfrm>
              <a:prstGeom prst="rect">
                <a:avLst/>
              </a:prstGeom>
              <a:noFill/>
              <a:extLst>
                <a:ext uri="{909E8E84-426E-40DD-AFC4-6F175D3DCCD1}">
                  <a14:hiddenFill xmlns:a14="http://schemas.microsoft.com/office/drawing/2010/main">
                    <a:solidFill>
                      <a:srgbClr val="FFFFFF"/>
                    </a:solidFill>
                  </a14:hiddenFill>
                </a:ext>
              </a:extLst>
            </p:spPr>
          </p:pic>
          <p:cxnSp>
            <p:nvCxnSpPr>
              <p:cNvPr id="61" name="직선 화살표 연결선 60">
                <a:extLst>
                  <a:ext uri="{FF2B5EF4-FFF2-40B4-BE49-F238E27FC236}">
                    <a16:creationId xmlns:a16="http://schemas.microsoft.com/office/drawing/2014/main" id="{6282B4F7-71C0-4FE5-82EB-AE2CAB7E2262}"/>
                  </a:ext>
                </a:extLst>
              </p:cNvPr>
              <p:cNvCxnSpPr>
                <a:stCxn id="1030" idx="3"/>
                <a:endCxn id="1026" idx="1"/>
              </p:cNvCxnSpPr>
              <p:nvPr/>
            </p:nvCxnSpPr>
            <p:spPr>
              <a:xfrm flipV="1">
                <a:off x="12410950" y="12088726"/>
                <a:ext cx="952212"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1025" name="직선 화살표 연결선 1024">
                <a:extLst>
                  <a:ext uri="{FF2B5EF4-FFF2-40B4-BE49-F238E27FC236}">
                    <a16:creationId xmlns:a16="http://schemas.microsoft.com/office/drawing/2014/main" id="{AE3AF7DD-3EA4-479F-A3DB-64B3286692CF}"/>
                  </a:ext>
                </a:extLst>
              </p:cNvPr>
              <p:cNvCxnSpPr>
                <a:stCxn id="1026" idx="3"/>
                <a:endCxn id="1040" idx="1"/>
              </p:cNvCxnSpPr>
              <p:nvPr/>
            </p:nvCxnSpPr>
            <p:spPr>
              <a:xfrm>
                <a:off x="14344888" y="12088726"/>
                <a:ext cx="1070204"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1029" name="직선 화살표 연결선 1028">
                <a:extLst>
                  <a:ext uri="{FF2B5EF4-FFF2-40B4-BE49-F238E27FC236}">
                    <a16:creationId xmlns:a16="http://schemas.microsoft.com/office/drawing/2014/main" id="{3334C350-1793-4EB2-862D-184E93AC14FA}"/>
                  </a:ext>
                </a:extLst>
              </p:cNvPr>
              <p:cNvCxnSpPr>
                <a:cxnSpLocks/>
                <a:endCxn id="1040" idx="0"/>
              </p:cNvCxnSpPr>
              <p:nvPr/>
            </p:nvCxnSpPr>
            <p:spPr>
              <a:xfrm>
                <a:off x="15807300" y="9393256"/>
                <a:ext cx="0" cy="2303263"/>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grpSp>
      </p:grpSp>
      <p:grpSp>
        <p:nvGrpSpPr>
          <p:cNvPr id="2" name="그룹 1">
            <a:extLst>
              <a:ext uri="{FF2B5EF4-FFF2-40B4-BE49-F238E27FC236}">
                <a16:creationId xmlns:a16="http://schemas.microsoft.com/office/drawing/2014/main" id="{C9273D28-36B2-4604-9680-1AC01AC46890}"/>
              </a:ext>
            </a:extLst>
          </p:cNvPr>
          <p:cNvGrpSpPr/>
          <p:nvPr/>
        </p:nvGrpSpPr>
        <p:grpSpPr>
          <a:xfrm>
            <a:off x="1565987" y="6803842"/>
            <a:ext cx="8924786" cy="2869227"/>
            <a:chOff x="1565987" y="6803842"/>
            <a:chExt cx="8924786" cy="2869227"/>
          </a:xfrm>
        </p:grpSpPr>
        <p:sp>
          <p:nvSpPr>
            <p:cNvPr id="17" name="직사각형 16">
              <a:extLst>
                <a:ext uri="{FF2B5EF4-FFF2-40B4-BE49-F238E27FC236}">
                  <a16:creationId xmlns:a16="http://schemas.microsoft.com/office/drawing/2014/main" id="{8ED46089-7DDD-4466-84AC-B79F6D78473E}"/>
                </a:ext>
              </a:extLst>
            </p:cNvPr>
            <p:cNvSpPr/>
            <p:nvPr/>
          </p:nvSpPr>
          <p:spPr>
            <a:xfrm>
              <a:off x="1565987" y="7167538"/>
              <a:ext cx="8924786" cy="2505531"/>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9" name="사각형: 둥근 모서리 78">
              <a:extLst>
                <a:ext uri="{FF2B5EF4-FFF2-40B4-BE49-F238E27FC236}">
                  <a16:creationId xmlns:a16="http://schemas.microsoft.com/office/drawing/2014/main" id="{C046A16A-1BC0-4C6E-8A0B-378FC8E8500A}"/>
                </a:ext>
              </a:extLst>
            </p:cNvPr>
            <p:cNvSpPr/>
            <p:nvPr/>
          </p:nvSpPr>
          <p:spPr>
            <a:xfrm>
              <a:off x="2181942" y="6803842"/>
              <a:ext cx="4159127" cy="644531"/>
            </a:xfrm>
            <a:prstGeom prst="roundRect">
              <a:avLst/>
            </a:prstGeom>
            <a:solidFill>
              <a:schemeClr val="accent4">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altLang="ko-KR" sz="3200" dirty="0"/>
                <a:t>Features</a:t>
              </a:r>
              <a:endParaRPr lang="ko-KR" altLang="en-US" sz="3200" dirty="0"/>
            </a:p>
          </p:txBody>
        </p:sp>
      </p:grpSp>
      <p:sp>
        <p:nvSpPr>
          <p:cNvPr id="3" name="TextBox 2">
            <a:extLst>
              <a:ext uri="{FF2B5EF4-FFF2-40B4-BE49-F238E27FC236}">
                <a16:creationId xmlns:a16="http://schemas.microsoft.com/office/drawing/2014/main" id="{A79935BB-CF45-4AB2-AC25-0BCF6D792AD9}"/>
              </a:ext>
            </a:extLst>
          </p:cNvPr>
          <p:cNvSpPr txBox="1"/>
          <p:nvPr/>
        </p:nvSpPr>
        <p:spPr>
          <a:xfrm>
            <a:off x="1752600" y="7665720"/>
            <a:ext cx="8900023" cy="1815882"/>
          </a:xfrm>
          <a:prstGeom prst="rect">
            <a:avLst/>
          </a:prstGeom>
          <a:noFill/>
        </p:spPr>
        <p:txBody>
          <a:bodyPr wrap="square" rtlCol="0">
            <a:spAutoFit/>
          </a:bodyPr>
          <a:lstStyle/>
          <a:p>
            <a:pPr marL="742950" indent="-742950">
              <a:buAutoNum type="arabicPeriod"/>
            </a:pPr>
            <a:r>
              <a:rPr lang="en-US" altLang="ko-KR" sz="2800" dirty="0"/>
              <a:t>Review</a:t>
            </a:r>
            <a:r>
              <a:rPr lang="ko-KR" altLang="en-US" sz="2800" dirty="0"/>
              <a:t> </a:t>
            </a:r>
            <a:r>
              <a:rPr lang="en-US" altLang="ko-KR" sz="2800" dirty="0"/>
              <a:t>uploading</a:t>
            </a:r>
            <a:r>
              <a:rPr lang="ko-KR" altLang="en-US" sz="2800" dirty="0"/>
              <a:t> </a:t>
            </a:r>
            <a:r>
              <a:rPr lang="en-US" altLang="ko-KR" sz="2800" dirty="0"/>
              <a:t>system</a:t>
            </a:r>
          </a:p>
          <a:p>
            <a:pPr marL="742950" indent="-742950">
              <a:buAutoNum type="arabicPeriod"/>
            </a:pPr>
            <a:r>
              <a:rPr lang="en-US" altLang="ko-KR" sz="2800" dirty="0"/>
              <a:t>Share reviews with friends</a:t>
            </a:r>
          </a:p>
          <a:p>
            <a:pPr marL="742950" indent="-742950">
              <a:buAutoNum type="arabicPeriod"/>
            </a:pPr>
            <a:r>
              <a:rPr lang="en-US" altLang="ko-KR" sz="2800" dirty="0"/>
              <a:t>Location</a:t>
            </a:r>
            <a:r>
              <a:rPr lang="ko-KR" altLang="en-US" sz="2800" dirty="0"/>
              <a:t> </a:t>
            </a:r>
            <a:r>
              <a:rPr lang="en-US" altLang="ko-KR" sz="2800" dirty="0"/>
              <a:t>based</a:t>
            </a:r>
            <a:r>
              <a:rPr lang="ko-KR" altLang="en-US" sz="2800" dirty="0"/>
              <a:t> </a:t>
            </a:r>
            <a:r>
              <a:rPr lang="en-US" altLang="ko-KR" sz="2800" dirty="0"/>
              <a:t>recommendation</a:t>
            </a:r>
          </a:p>
          <a:p>
            <a:pPr marL="742950" indent="-742950">
              <a:buFontTx/>
              <a:buAutoNum type="arabicPeriod"/>
            </a:pPr>
            <a:r>
              <a:rPr lang="en-US" altLang="ko-KR" sz="2800" dirty="0"/>
              <a:t>User-taste based recommendation</a:t>
            </a:r>
          </a:p>
        </p:txBody>
      </p:sp>
      <p:sp>
        <p:nvSpPr>
          <p:cNvPr id="6" name="TextBox 5">
            <a:extLst>
              <a:ext uri="{FF2B5EF4-FFF2-40B4-BE49-F238E27FC236}">
                <a16:creationId xmlns:a16="http://schemas.microsoft.com/office/drawing/2014/main" id="{4A810B96-150B-466F-AF03-E76AD7970CBF}"/>
              </a:ext>
            </a:extLst>
          </p:cNvPr>
          <p:cNvSpPr txBox="1"/>
          <p:nvPr/>
        </p:nvSpPr>
        <p:spPr>
          <a:xfrm>
            <a:off x="1776412" y="4757275"/>
            <a:ext cx="17830800" cy="1569660"/>
          </a:xfrm>
          <a:prstGeom prst="rect">
            <a:avLst/>
          </a:prstGeom>
          <a:noFill/>
        </p:spPr>
        <p:txBody>
          <a:bodyPr wrap="square" rtlCol="0">
            <a:spAutoFit/>
          </a:bodyPr>
          <a:lstStyle/>
          <a:p>
            <a:r>
              <a:rPr lang="en-US" altLang="ko-KR" sz="2400" dirty="0"/>
              <a:t>This service aims to personalize the aesthetic experience on eating, to group people with similar preferences based on the personalized experience and to provide services that are more optimized for each user. Using the food pictures and brief information provided by the user, the service analyzes reviews of the food and categorizes the individual food tastes. Based on the data, our service can recommend appropriate restaurants for individuals when they eat new food or reorder the food they ate.</a:t>
            </a:r>
            <a:endParaRPr lang="ko-KR" altLang="en-US" sz="2400" dirty="0"/>
          </a:p>
        </p:txBody>
      </p:sp>
      <p:grpSp>
        <p:nvGrpSpPr>
          <p:cNvPr id="47" name="그룹 46">
            <a:extLst>
              <a:ext uri="{FF2B5EF4-FFF2-40B4-BE49-F238E27FC236}">
                <a16:creationId xmlns:a16="http://schemas.microsoft.com/office/drawing/2014/main" id="{3D03FF23-023C-4EFB-A661-D5996FB49EF1}"/>
              </a:ext>
            </a:extLst>
          </p:cNvPr>
          <p:cNvGrpSpPr/>
          <p:nvPr/>
        </p:nvGrpSpPr>
        <p:grpSpPr>
          <a:xfrm>
            <a:off x="10787605" y="13770168"/>
            <a:ext cx="9047112" cy="15483687"/>
            <a:chOff x="1792606" y="14610937"/>
            <a:chExt cx="8860156" cy="11126410"/>
          </a:xfrm>
        </p:grpSpPr>
        <p:sp>
          <p:nvSpPr>
            <p:cNvPr id="76" name="직사각형 75">
              <a:extLst>
                <a:ext uri="{FF2B5EF4-FFF2-40B4-BE49-F238E27FC236}">
                  <a16:creationId xmlns:a16="http://schemas.microsoft.com/office/drawing/2014/main" id="{69EB6C2A-EC11-4808-BCF7-F4E33C6147FA}"/>
                </a:ext>
              </a:extLst>
            </p:cNvPr>
            <p:cNvSpPr/>
            <p:nvPr/>
          </p:nvSpPr>
          <p:spPr>
            <a:xfrm>
              <a:off x="1792606" y="14872284"/>
              <a:ext cx="8860156" cy="10865063"/>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7" name="사각형: 둥근 모서리 76">
              <a:extLst>
                <a:ext uri="{FF2B5EF4-FFF2-40B4-BE49-F238E27FC236}">
                  <a16:creationId xmlns:a16="http://schemas.microsoft.com/office/drawing/2014/main" id="{07F8C9B2-C512-4D7F-834B-FCE65F260676}"/>
                </a:ext>
              </a:extLst>
            </p:cNvPr>
            <p:cNvSpPr/>
            <p:nvPr/>
          </p:nvSpPr>
          <p:spPr>
            <a:xfrm>
              <a:off x="2224933" y="14610937"/>
              <a:ext cx="5111512" cy="463153"/>
            </a:xfrm>
            <a:prstGeom prst="roundRect">
              <a:avLst/>
            </a:prstGeom>
            <a:solidFill>
              <a:schemeClr val="accent4">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altLang="ko-KR" sz="3200" dirty="0"/>
                <a:t>Tagging &amp; Recommendation</a:t>
              </a:r>
              <a:endParaRPr lang="ko-KR" altLang="en-US" sz="3200" dirty="0"/>
            </a:p>
          </p:txBody>
        </p:sp>
      </p:grpSp>
      <p:sp>
        <p:nvSpPr>
          <p:cNvPr id="10" name="TextBox 9">
            <a:extLst>
              <a:ext uri="{FF2B5EF4-FFF2-40B4-BE49-F238E27FC236}">
                <a16:creationId xmlns:a16="http://schemas.microsoft.com/office/drawing/2014/main" id="{42BCFF53-4FC2-47C3-90EC-20482C5086EC}"/>
              </a:ext>
            </a:extLst>
          </p:cNvPr>
          <p:cNvSpPr txBox="1"/>
          <p:nvPr/>
        </p:nvSpPr>
        <p:spPr>
          <a:xfrm>
            <a:off x="10948042" y="14660880"/>
            <a:ext cx="2767958" cy="523220"/>
          </a:xfrm>
          <a:prstGeom prst="rect">
            <a:avLst/>
          </a:prstGeom>
          <a:noFill/>
        </p:spPr>
        <p:txBody>
          <a:bodyPr wrap="square" rtlCol="0">
            <a:spAutoFit/>
          </a:bodyPr>
          <a:lstStyle/>
          <a:p>
            <a:r>
              <a:rPr lang="en-US" altLang="ko-KR" sz="2800" b="1" dirty="0"/>
              <a:t>Tagging</a:t>
            </a:r>
            <a:endParaRPr lang="ko-KR" altLang="en-US" sz="2800" b="1" dirty="0"/>
          </a:p>
        </p:txBody>
      </p:sp>
      <p:graphicFrame>
        <p:nvGraphicFramePr>
          <p:cNvPr id="14" name="표 13">
            <a:extLst>
              <a:ext uri="{FF2B5EF4-FFF2-40B4-BE49-F238E27FC236}">
                <a16:creationId xmlns:a16="http://schemas.microsoft.com/office/drawing/2014/main" id="{7932DFB0-1B05-4342-85BC-00DE7A53B9ED}"/>
              </a:ext>
            </a:extLst>
          </p:cNvPr>
          <p:cNvGraphicFramePr>
            <a:graphicFrameLocks noGrp="1"/>
          </p:cNvGraphicFramePr>
          <p:nvPr>
            <p:extLst>
              <p:ext uri="{D42A27DB-BD31-4B8C-83A1-F6EECF244321}">
                <p14:modId xmlns:p14="http://schemas.microsoft.com/office/powerpoint/2010/main" val="3850979455"/>
              </p:ext>
            </p:extLst>
          </p:nvPr>
        </p:nvGraphicFramePr>
        <p:xfrm>
          <a:off x="11318935" y="15156058"/>
          <a:ext cx="8316204" cy="3551365"/>
        </p:xfrm>
        <a:graphic>
          <a:graphicData uri="http://schemas.openxmlformats.org/drawingml/2006/table">
            <a:tbl>
              <a:tblPr/>
              <a:tblGrid>
                <a:gridCol w="8269905">
                  <a:extLst>
                    <a:ext uri="{9D8B030D-6E8A-4147-A177-3AD203B41FA5}">
                      <a16:colId xmlns:a16="http://schemas.microsoft.com/office/drawing/2014/main" val="1927464814"/>
                    </a:ext>
                  </a:extLst>
                </a:gridCol>
                <a:gridCol w="46299">
                  <a:extLst>
                    <a:ext uri="{9D8B030D-6E8A-4147-A177-3AD203B41FA5}">
                      <a16:colId xmlns:a16="http://schemas.microsoft.com/office/drawing/2014/main" val="4107663921"/>
                    </a:ext>
                  </a:extLst>
                </a:gridCol>
              </a:tblGrid>
              <a:tr h="0">
                <a:tc>
                  <a:txBody>
                    <a:bodyPr/>
                    <a:lstStyle/>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tagging(text):</a:t>
                      </a: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tag </a:t>
                      </a:r>
                      <a:r>
                        <a:rPr lang="en-US" sz="1600" dirty="0">
                          <a:solidFill>
                            <a:srgbClr val="A71D5D"/>
                          </a:solidFill>
                          <a:effectLst/>
                          <a:latin typeface="Consolas" panose="020B0609020204030204" pitchFamily="49" charset="0"/>
                        </a:rPr>
                        <a:t>=</a:t>
                      </a:r>
                      <a:r>
                        <a:rPr lang="en-US" sz="1600" dirty="0">
                          <a:solidFill>
                            <a:srgbClr val="010101"/>
                          </a:solidFill>
                          <a:effectLst/>
                          <a:latin typeface="Consolas" panose="020B0609020204030204" pitchFamily="49" charset="0"/>
                        </a:rPr>
                        <a:t> {}</a:t>
                      </a: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a:t>
                      </a:r>
                      <a:r>
                        <a:rPr lang="en-US" sz="1600" dirty="0">
                          <a:solidFill>
                            <a:srgbClr val="A71D5D"/>
                          </a:solidFill>
                          <a:effectLst/>
                          <a:latin typeface="Consolas" panose="020B0609020204030204" pitchFamily="49" charset="0"/>
                        </a:rPr>
                        <a:t>for</a:t>
                      </a:r>
                      <a:r>
                        <a:rPr lang="en-US" sz="1600" dirty="0">
                          <a:solidFill>
                            <a:srgbClr val="010101"/>
                          </a:solidFill>
                          <a:effectLst/>
                          <a:latin typeface="Consolas" panose="020B0609020204030204" pitchFamily="49" charset="0"/>
                        </a:rPr>
                        <a:t> sentences </a:t>
                      </a:r>
                      <a:r>
                        <a:rPr lang="en-US" sz="1600" dirty="0">
                          <a:solidFill>
                            <a:srgbClr val="A71D5D"/>
                          </a:solidFill>
                          <a:effectLst/>
                          <a:latin typeface="Consolas" panose="020B0609020204030204" pitchFamily="49" charset="0"/>
                        </a:rPr>
                        <a:t>in</a:t>
                      </a:r>
                      <a:r>
                        <a:rPr lang="en-US" sz="1600" dirty="0">
                          <a:solidFill>
                            <a:srgbClr val="010101"/>
                          </a:solidFill>
                          <a:effectLst/>
                          <a:latin typeface="Consolas" panose="020B0609020204030204" pitchFamily="49" charset="0"/>
                        </a:rPr>
                        <a:t> text:</a:t>
                      </a: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sentiment </a:t>
                      </a:r>
                      <a:r>
                        <a:rPr lang="en-US" sz="1600" dirty="0">
                          <a:solidFill>
                            <a:srgbClr val="A71D5D"/>
                          </a:solidFill>
                          <a:effectLst/>
                          <a:latin typeface="Consolas" panose="020B0609020204030204" pitchFamily="49" charset="0"/>
                        </a:rPr>
                        <a:t>=</a:t>
                      </a:r>
                      <a:r>
                        <a:rPr lang="en-US" sz="1600" dirty="0">
                          <a:solidFill>
                            <a:srgbClr val="010101"/>
                          </a:solidFill>
                          <a:effectLst/>
                          <a:latin typeface="Consolas" panose="020B0609020204030204" pitchFamily="49" charset="0"/>
                        </a:rPr>
                        <a:t> sentiment_analysis(sentence) </a:t>
                      </a:r>
                      <a:r>
                        <a:rPr lang="en-US" sz="1600" dirty="0">
                          <a:solidFill>
                            <a:srgbClr val="999999"/>
                          </a:solidFill>
                          <a:effectLst/>
                          <a:latin typeface="Consolas" panose="020B0609020204030204" pitchFamily="49" charset="0"/>
                        </a:rPr>
                        <a:t># MS cognitive service</a:t>
                      </a:r>
                      <a:endParaRPr lang="en-US" sz="1600" dirty="0">
                        <a:solidFill>
                          <a:srgbClr val="010101"/>
                        </a:solidFill>
                        <a:effectLst/>
                        <a:latin typeface="Consolas" panose="020B0609020204030204" pitchFamily="49" charset="0"/>
                      </a:endParaRP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a:t>
                      </a:r>
                      <a:r>
                        <a:rPr lang="en-US" sz="1600" dirty="0">
                          <a:solidFill>
                            <a:srgbClr val="A71D5D"/>
                          </a:solidFill>
                          <a:effectLst/>
                          <a:latin typeface="Consolas" panose="020B0609020204030204" pitchFamily="49" charset="0"/>
                        </a:rPr>
                        <a:t>for</a:t>
                      </a:r>
                      <a:r>
                        <a:rPr lang="en-US" sz="1600" dirty="0">
                          <a:solidFill>
                            <a:srgbClr val="010101"/>
                          </a:solidFill>
                          <a:effectLst/>
                          <a:latin typeface="Consolas" panose="020B0609020204030204" pitchFamily="49" charset="0"/>
                        </a:rPr>
                        <a:t> word </a:t>
                      </a:r>
                      <a:r>
                        <a:rPr lang="en-US" sz="1600" dirty="0">
                          <a:solidFill>
                            <a:srgbClr val="A71D5D"/>
                          </a:solidFill>
                          <a:effectLst/>
                          <a:latin typeface="Consolas" panose="020B0609020204030204" pitchFamily="49" charset="0"/>
                        </a:rPr>
                        <a:t>in</a:t>
                      </a:r>
                      <a:r>
                        <a:rPr lang="en-US" sz="1600" dirty="0">
                          <a:solidFill>
                            <a:srgbClr val="010101"/>
                          </a:solidFill>
                          <a:effectLst/>
                          <a:latin typeface="Consolas" panose="020B0609020204030204" pitchFamily="49" charset="0"/>
                        </a:rPr>
                        <a:t> sentence:</a:t>
                      </a: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a:t>
                      </a:r>
                      <a:r>
                        <a:rPr lang="en-US" sz="1600" dirty="0">
                          <a:solidFill>
                            <a:srgbClr val="A71D5D"/>
                          </a:solidFill>
                          <a:effectLst/>
                          <a:latin typeface="Consolas" panose="020B0609020204030204" pitchFamily="49" charset="0"/>
                        </a:rPr>
                        <a:t>if</a:t>
                      </a:r>
                      <a:r>
                        <a:rPr lang="en-US" sz="1600" dirty="0">
                          <a:solidFill>
                            <a:srgbClr val="010101"/>
                          </a:solidFill>
                          <a:effectLst/>
                          <a:latin typeface="Consolas" panose="020B0609020204030204" pitchFamily="49" charset="0"/>
                        </a:rPr>
                        <a:t> word </a:t>
                      </a:r>
                      <a:r>
                        <a:rPr lang="en-US" sz="1600" dirty="0">
                          <a:solidFill>
                            <a:srgbClr val="A71D5D"/>
                          </a:solidFill>
                          <a:effectLst/>
                          <a:latin typeface="Consolas" panose="020B0609020204030204" pitchFamily="49" charset="0"/>
                        </a:rPr>
                        <a:t>is</a:t>
                      </a:r>
                      <a:r>
                        <a:rPr lang="en-US" sz="1600" dirty="0">
                          <a:solidFill>
                            <a:srgbClr val="010101"/>
                          </a:solidFill>
                          <a:effectLst/>
                          <a:latin typeface="Consolas" panose="020B0609020204030204" pitchFamily="49" charset="0"/>
                        </a:rPr>
                        <a:t> adjative </a:t>
                      </a:r>
                      <a:r>
                        <a:rPr lang="en-US" sz="1600" dirty="0">
                          <a:solidFill>
                            <a:srgbClr val="A71D5D"/>
                          </a:solidFill>
                          <a:effectLst/>
                          <a:latin typeface="Consolas" panose="020B0609020204030204" pitchFamily="49" charset="0"/>
                        </a:rPr>
                        <a:t>or</a:t>
                      </a:r>
                      <a:r>
                        <a:rPr lang="en-US" sz="1600" dirty="0">
                          <a:solidFill>
                            <a:srgbClr val="010101"/>
                          </a:solidFill>
                          <a:effectLst/>
                          <a:latin typeface="Consolas" panose="020B0609020204030204" pitchFamily="49" charset="0"/>
                        </a:rPr>
                        <a:t> past participle verb:</a:t>
                      </a: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a:t>
                      </a:r>
                      <a:r>
                        <a:rPr lang="en-US" sz="1600" dirty="0">
                          <a:solidFill>
                            <a:srgbClr val="A71D5D"/>
                          </a:solidFill>
                          <a:effectLst/>
                          <a:latin typeface="Consolas" panose="020B0609020204030204" pitchFamily="49" charset="0"/>
                        </a:rPr>
                        <a:t>if</a:t>
                      </a:r>
                      <a:r>
                        <a:rPr lang="en-US" sz="1600" dirty="0">
                          <a:solidFill>
                            <a:srgbClr val="010101"/>
                          </a:solidFill>
                          <a:effectLst/>
                          <a:latin typeface="Consolas" panose="020B0609020204030204" pitchFamily="49" charset="0"/>
                        </a:rPr>
                        <a:t> word has adverb: </a:t>
                      </a:r>
                      <a:r>
                        <a:rPr lang="en-US" sz="1600" dirty="0">
                          <a:solidFill>
                            <a:srgbClr val="999999"/>
                          </a:solidFill>
                          <a:effectLst/>
                          <a:latin typeface="Consolas" panose="020B0609020204030204" pitchFamily="49" charset="0"/>
                        </a:rPr>
                        <a:t># by stanford dependency parser</a:t>
                      </a:r>
                      <a:endParaRPr lang="en-US" sz="1600" dirty="0">
                        <a:solidFill>
                          <a:srgbClr val="010101"/>
                        </a:solidFill>
                        <a:effectLst/>
                        <a:latin typeface="Consolas" panose="020B0609020204030204" pitchFamily="49" charset="0"/>
                      </a:endParaRP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tag[adverb </a:t>
                      </a:r>
                      <a:r>
                        <a:rPr lang="en-US" sz="1600" dirty="0">
                          <a:solidFill>
                            <a:srgbClr val="A71D5D"/>
                          </a:solidFill>
                          <a:effectLst/>
                          <a:latin typeface="Consolas" panose="020B0609020204030204" pitchFamily="49" charset="0"/>
                        </a:rPr>
                        <a:t>+ </a:t>
                      </a:r>
                      <a:r>
                        <a:rPr lang="en-US" sz="1600" dirty="0">
                          <a:solidFill>
                            <a:srgbClr val="010101"/>
                          </a:solidFill>
                          <a:effectLst/>
                          <a:latin typeface="Consolas" panose="020B0609020204030204" pitchFamily="49" charset="0"/>
                        </a:rPr>
                        <a:t>word] </a:t>
                      </a:r>
                      <a:r>
                        <a:rPr lang="en-US" sz="1600" dirty="0">
                          <a:solidFill>
                            <a:srgbClr val="A71D5D"/>
                          </a:solidFill>
                          <a:effectLst/>
                          <a:latin typeface="Consolas" panose="020B0609020204030204" pitchFamily="49" charset="0"/>
                        </a:rPr>
                        <a:t>=</a:t>
                      </a:r>
                      <a:r>
                        <a:rPr lang="en-US" sz="1600" dirty="0">
                          <a:solidFill>
                            <a:srgbClr val="010101"/>
                          </a:solidFill>
                          <a:effectLst/>
                          <a:latin typeface="Consolas" panose="020B0609020204030204" pitchFamily="49" charset="0"/>
                        </a:rPr>
                        <a:t> sentiment</a:t>
                      </a: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a:t>
                      </a:r>
                      <a:r>
                        <a:rPr lang="en-US" sz="1600" dirty="0">
                          <a:solidFill>
                            <a:srgbClr val="A71D5D"/>
                          </a:solidFill>
                          <a:effectLst/>
                          <a:latin typeface="Consolas" panose="020B0609020204030204" pitchFamily="49" charset="0"/>
                        </a:rPr>
                        <a:t>else</a:t>
                      </a:r>
                      <a:r>
                        <a:rPr lang="en-US" sz="1600" dirty="0">
                          <a:solidFill>
                            <a:srgbClr val="010101"/>
                          </a:solidFill>
                          <a:effectLst/>
                          <a:latin typeface="Consolas" panose="020B0609020204030204" pitchFamily="49" charset="0"/>
                        </a:rPr>
                        <a:t>:</a:t>
                      </a: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tag[word] </a:t>
                      </a:r>
                      <a:r>
                        <a:rPr lang="en-US" sz="1600" dirty="0">
                          <a:solidFill>
                            <a:srgbClr val="A71D5D"/>
                          </a:solidFill>
                          <a:effectLst/>
                          <a:latin typeface="Consolas" panose="020B0609020204030204" pitchFamily="49" charset="0"/>
                        </a:rPr>
                        <a:t>=</a:t>
                      </a:r>
                      <a:r>
                        <a:rPr lang="en-US" sz="1600" dirty="0">
                          <a:solidFill>
                            <a:srgbClr val="010101"/>
                          </a:solidFill>
                          <a:effectLst/>
                          <a:latin typeface="Consolas" panose="020B0609020204030204" pitchFamily="49" charset="0"/>
                        </a:rPr>
                        <a:t> sentiment</a:t>
                      </a:r>
                    </a:p>
                    <a:p>
                      <a:pPr marL="0" marR="0" algn="l">
                        <a:lnSpc>
                          <a:spcPct val="130000"/>
                        </a:lnSpc>
                        <a:spcBef>
                          <a:spcPts val="0"/>
                        </a:spcBef>
                        <a:spcAft>
                          <a:spcPts val="0"/>
                        </a:spcAft>
                      </a:pPr>
                      <a:r>
                        <a:rPr lang="en-US" sz="1600" dirty="0">
                          <a:solidFill>
                            <a:srgbClr val="010101"/>
                          </a:solidFill>
                          <a:effectLst/>
                          <a:latin typeface="Consolas" panose="020B0609020204030204" pitchFamily="49" charset="0"/>
                        </a:rPr>
                        <a:t>    </a:t>
                      </a:r>
                      <a:r>
                        <a:rPr lang="en-US" sz="1600" dirty="0">
                          <a:solidFill>
                            <a:srgbClr val="A71D5D"/>
                          </a:solidFill>
                          <a:effectLst/>
                          <a:latin typeface="Consolas" panose="020B0609020204030204" pitchFamily="49" charset="0"/>
                        </a:rPr>
                        <a:t>return</a:t>
                      </a:r>
                      <a:r>
                        <a:rPr lang="en-US" sz="1600" dirty="0">
                          <a:solidFill>
                            <a:srgbClr val="010101"/>
                          </a:solidFill>
                          <a:effectLst/>
                          <a:latin typeface="Consolas" panose="020B0609020204030204" pitchFamily="49" charset="0"/>
                        </a:rPr>
                        <a:t> tag</a:t>
                      </a:r>
                    </a:p>
                  </a:txBody>
                  <a:tcPr marL="0" marR="0" anchor="ctr">
                    <a:lnL>
                      <a:noFill/>
                    </a:lnL>
                    <a:lnR>
                      <a:noFill/>
                    </a:lnR>
                    <a:lnT>
                      <a:noFill/>
                    </a:lnT>
                    <a:lnB>
                      <a:noFill/>
                    </a:lnB>
                    <a:solidFill>
                      <a:srgbClr val="FAFAFA"/>
                    </a:solidFill>
                  </a:tcPr>
                </a:tc>
                <a:tc>
                  <a:txBody>
                    <a:bodyPr/>
                    <a:lstStyle/>
                    <a:p>
                      <a:pPr fontAlgn="b"/>
                      <a:r>
                        <a:rPr lang="en-US" sz="1600" u="none" strike="noStrike" dirty="0">
                          <a:solidFill>
                            <a:srgbClr val="FFFFFF"/>
                          </a:solidFill>
                          <a:effectLst/>
                        </a:rPr>
                        <a:t>Cs</a:t>
                      </a:r>
                      <a:endParaRPr lang="en-US" sz="1600" dirty="0">
                        <a:effectLst/>
                      </a:endParaRPr>
                    </a:p>
                  </a:txBody>
                  <a:tcPr marL="0" marR="15240" marT="0" marB="30480" anchor="b">
                    <a:lnL>
                      <a:noFill/>
                    </a:lnL>
                    <a:lnR>
                      <a:noFill/>
                    </a:lnR>
                    <a:lnT>
                      <a:noFill/>
                    </a:lnT>
                    <a:lnB>
                      <a:noFill/>
                    </a:lnB>
                    <a:solidFill>
                      <a:srgbClr val="FAFAFA"/>
                    </a:solidFill>
                  </a:tcPr>
                </a:tc>
                <a:extLst>
                  <a:ext uri="{0D108BD9-81ED-4DB2-BD59-A6C34878D82A}">
                    <a16:rowId xmlns:a16="http://schemas.microsoft.com/office/drawing/2014/main" val="717640109"/>
                  </a:ext>
                </a:extLst>
              </a:tr>
            </a:tbl>
          </a:graphicData>
        </a:graphic>
      </p:graphicFrame>
      <p:sp>
        <p:nvSpPr>
          <p:cNvPr id="16" name="TextBox 15">
            <a:extLst>
              <a:ext uri="{FF2B5EF4-FFF2-40B4-BE49-F238E27FC236}">
                <a16:creationId xmlns:a16="http://schemas.microsoft.com/office/drawing/2014/main" id="{9CA4C1CF-8A93-4C48-96C6-7D11A88A00E9}"/>
              </a:ext>
            </a:extLst>
          </p:cNvPr>
          <p:cNvSpPr txBox="1"/>
          <p:nvPr/>
        </p:nvSpPr>
        <p:spPr>
          <a:xfrm>
            <a:off x="10948042" y="18826519"/>
            <a:ext cx="5504466" cy="523220"/>
          </a:xfrm>
          <a:prstGeom prst="rect">
            <a:avLst/>
          </a:prstGeom>
          <a:noFill/>
        </p:spPr>
        <p:txBody>
          <a:bodyPr wrap="square" rtlCol="0">
            <a:spAutoFit/>
          </a:bodyPr>
          <a:lstStyle/>
          <a:p>
            <a:r>
              <a:rPr lang="en-US" altLang="ko-KR" sz="2800" b="1" dirty="0"/>
              <a:t>Updating User and Menu object</a:t>
            </a:r>
            <a:endParaRPr lang="ko-KR" altLang="en-US" sz="2800" b="1" dirty="0"/>
          </a:p>
        </p:txBody>
      </p:sp>
      <p:sp>
        <p:nvSpPr>
          <p:cNvPr id="18" name="사각형: 둥근 모서리 17">
            <a:extLst>
              <a:ext uri="{FF2B5EF4-FFF2-40B4-BE49-F238E27FC236}">
                <a16:creationId xmlns:a16="http://schemas.microsoft.com/office/drawing/2014/main" id="{11DDDC3C-0D66-4468-9032-92185CB8559F}"/>
              </a:ext>
            </a:extLst>
          </p:cNvPr>
          <p:cNvSpPr/>
          <p:nvPr/>
        </p:nvSpPr>
        <p:spPr>
          <a:xfrm>
            <a:off x="11160474" y="20482560"/>
            <a:ext cx="7927626" cy="70104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rPr>
              <a:t>Prepare the list for words of taste, </a:t>
            </a:r>
          </a:p>
          <a:p>
            <a:pPr algn="ctr"/>
            <a:r>
              <a:rPr lang="en-US" altLang="ko-KR" sz="2400" dirty="0">
                <a:solidFill>
                  <a:schemeClr val="tx1"/>
                </a:solidFill>
              </a:rPr>
              <a:t>And synonyms, antonyms for each word</a:t>
            </a:r>
            <a:endParaRPr lang="ko-KR" altLang="en-US" sz="2400" dirty="0">
              <a:solidFill>
                <a:schemeClr val="tx1"/>
              </a:solidFill>
            </a:endParaRPr>
          </a:p>
        </p:txBody>
      </p:sp>
      <p:sp>
        <p:nvSpPr>
          <p:cNvPr id="80" name="사각형: 둥근 모서리 79">
            <a:extLst>
              <a:ext uri="{FF2B5EF4-FFF2-40B4-BE49-F238E27FC236}">
                <a16:creationId xmlns:a16="http://schemas.microsoft.com/office/drawing/2014/main" id="{D5AF9CCF-BDA4-43A8-8266-DA06294882FF}"/>
              </a:ext>
            </a:extLst>
          </p:cNvPr>
          <p:cNvSpPr/>
          <p:nvPr/>
        </p:nvSpPr>
        <p:spPr>
          <a:xfrm>
            <a:off x="11160474" y="21472208"/>
            <a:ext cx="7927626" cy="70104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rPr>
              <a:t>Filter tag word that is in the list</a:t>
            </a:r>
            <a:endParaRPr lang="ko-KR" altLang="en-US" sz="2400" dirty="0">
              <a:solidFill>
                <a:schemeClr val="tx1"/>
              </a:solidFill>
            </a:endParaRPr>
          </a:p>
        </p:txBody>
      </p:sp>
      <p:sp>
        <p:nvSpPr>
          <p:cNvPr id="83" name="사각형: 둥근 모서리 82">
            <a:extLst>
              <a:ext uri="{FF2B5EF4-FFF2-40B4-BE49-F238E27FC236}">
                <a16:creationId xmlns:a16="http://schemas.microsoft.com/office/drawing/2014/main" id="{22CFCC8C-BE77-4988-9C9D-12CAA2B37C9D}"/>
              </a:ext>
            </a:extLst>
          </p:cNvPr>
          <p:cNvSpPr/>
          <p:nvPr/>
        </p:nvSpPr>
        <p:spPr>
          <a:xfrm>
            <a:off x="11160473" y="23374736"/>
            <a:ext cx="3958424" cy="59436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rPr>
              <a:t>Does word have negation?</a:t>
            </a:r>
            <a:endParaRPr lang="ko-KR" altLang="en-US" sz="2400" dirty="0">
              <a:solidFill>
                <a:schemeClr val="tx1"/>
              </a:solidFill>
            </a:endParaRPr>
          </a:p>
        </p:txBody>
      </p:sp>
      <p:sp>
        <p:nvSpPr>
          <p:cNvPr id="85" name="사각형: 둥근 모서리 84">
            <a:extLst>
              <a:ext uri="{FF2B5EF4-FFF2-40B4-BE49-F238E27FC236}">
                <a16:creationId xmlns:a16="http://schemas.microsoft.com/office/drawing/2014/main" id="{B84BD732-E1F3-4185-BC00-E3B18ADB5510}"/>
              </a:ext>
            </a:extLst>
          </p:cNvPr>
          <p:cNvSpPr/>
          <p:nvPr/>
        </p:nvSpPr>
        <p:spPr>
          <a:xfrm>
            <a:off x="15319600" y="23385342"/>
            <a:ext cx="3768500" cy="59436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rPr>
              <a:t>Does word have negation?</a:t>
            </a:r>
            <a:endParaRPr lang="ko-KR" altLang="en-US" sz="2400" dirty="0">
              <a:solidFill>
                <a:schemeClr val="tx1"/>
              </a:solidFill>
            </a:endParaRPr>
          </a:p>
        </p:txBody>
      </p:sp>
      <p:cxnSp>
        <p:nvCxnSpPr>
          <p:cNvPr id="31" name="직선 화살표 연결선 30">
            <a:extLst>
              <a:ext uri="{FF2B5EF4-FFF2-40B4-BE49-F238E27FC236}">
                <a16:creationId xmlns:a16="http://schemas.microsoft.com/office/drawing/2014/main" id="{31E96A9A-DC2E-437B-A089-ACBDFF2DE8D9}"/>
              </a:ext>
            </a:extLst>
          </p:cNvPr>
          <p:cNvCxnSpPr/>
          <p:nvPr/>
        </p:nvCxnSpPr>
        <p:spPr>
          <a:xfrm>
            <a:off x="11818620" y="23969096"/>
            <a:ext cx="0" cy="933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직선 화살표 연결선 32">
            <a:extLst>
              <a:ext uri="{FF2B5EF4-FFF2-40B4-BE49-F238E27FC236}">
                <a16:creationId xmlns:a16="http://schemas.microsoft.com/office/drawing/2014/main" id="{D14A9CE6-A6E6-4BF5-8974-7647AD468C27}"/>
              </a:ext>
            </a:extLst>
          </p:cNvPr>
          <p:cNvCxnSpPr>
            <a:cxnSpLocks/>
          </p:cNvCxnSpPr>
          <p:nvPr/>
        </p:nvCxnSpPr>
        <p:spPr>
          <a:xfrm>
            <a:off x="14210164" y="23952966"/>
            <a:ext cx="0" cy="933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직선 화살표 연결선 90">
            <a:extLst>
              <a:ext uri="{FF2B5EF4-FFF2-40B4-BE49-F238E27FC236}">
                <a16:creationId xmlns:a16="http://schemas.microsoft.com/office/drawing/2014/main" id="{D330238B-780B-4FD5-98A2-BCDA4DC9A331}"/>
              </a:ext>
            </a:extLst>
          </p:cNvPr>
          <p:cNvCxnSpPr>
            <a:cxnSpLocks/>
          </p:cNvCxnSpPr>
          <p:nvPr/>
        </p:nvCxnSpPr>
        <p:spPr>
          <a:xfrm>
            <a:off x="15894259" y="23969096"/>
            <a:ext cx="0" cy="933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직선 화살표 연결선 91">
            <a:extLst>
              <a:ext uri="{FF2B5EF4-FFF2-40B4-BE49-F238E27FC236}">
                <a16:creationId xmlns:a16="http://schemas.microsoft.com/office/drawing/2014/main" id="{FA87EA94-1AF1-4612-8EC6-F6D6B15ACD67}"/>
              </a:ext>
            </a:extLst>
          </p:cNvPr>
          <p:cNvCxnSpPr>
            <a:cxnSpLocks/>
          </p:cNvCxnSpPr>
          <p:nvPr/>
        </p:nvCxnSpPr>
        <p:spPr>
          <a:xfrm>
            <a:off x="18478500" y="23969096"/>
            <a:ext cx="0" cy="933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C17A628-24FE-4F2B-9562-7324BCB9FC2C}"/>
              </a:ext>
            </a:extLst>
          </p:cNvPr>
          <p:cNvSpPr txBox="1"/>
          <p:nvPr/>
        </p:nvSpPr>
        <p:spPr>
          <a:xfrm>
            <a:off x="11818620" y="24188203"/>
            <a:ext cx="503664" cy="369332"/>
          </a:xfrm>
          <a:prstGeom prst="rect">
            <a:avLst/>
          </a:prstGeom>
          <a:noFill/>
        </p:spPr>
        <p:txBody>
          <a:bodyPr wrap="none" rtlCol="0">
            <a:spAutoFit/>
          </a:bodyPr>
          <a:lstStyle/>
          <a:p>
            <a:r>
              <a:rPr lang="en-US" altLang="ko-KR" dirty="0"/>
              <a:t>yes</a:t>
            </a:r>
            <a:endParaRPr lang="ko-KR" altLang="en-US" dirty="0"/>
          </a:p>
        </p:txBody>
      </p:sp>
      <p:sp>
        <p:nvSpPr>
          <p:cNvPr id="94" name="TextBox 93">
            <a:extLst>
              <a:ext uri="{FF2B5EF4-FFF2-40B4-BE49-F238E27FC236}">
                <a16:creationId xmlns:a16="http://schemas.microsoft.com/office/drawing/2014/main" id="{4DDAF337-DF24-45B7-BD75-E64F5FBF7485}"/>
              </a:ext>
            </a:extLst>
          </p:cNvPr>
          <p:cNvSpPr txBox="1"/>
          <p:nvPr/>
        </p:nvSpPr>
        <p:spPr>
          <a:xfrm>
            <a:off x="15894259" y="24188203"/>
            <a:ext cx="503664" cy="369332"/>
          </a:xfrm>
          <a:prstGeom prst="rect">
            <a:avLst/>
          </a:prstGeom>
          <a:noFill/>
        </p:spPr>
        <p:txBody>
          <a:bodyPr wrap="none" rtlCol="0">
            <a:spAutoFit/>
          </a:bodyPr>
          <a:lstStyle/>
          <a:p>
            <a:r>
              <a:rPr lang="en-US" altLang="ko-KR" dirty="0"/>
              <a:t>yes</a:t>
            </a:r>
            <a:endParaRPr lang="ko-KR" altLang="en-US" dirty="0"/>
          </a:p>
        </p:txBody>
      </p:sp>
      <p:sp>
        <p:nvSpPr>
          <p:cNvPr id="95" name="TextBox 94">
            <a:extLst>
              <a:ext uri="{FF2B5EF4-FFF2-40B4-BE49-F238E27FC236}">
                <a16:creationId xmlns:a16="http://schemas.microsoft.com/office/drawing/2014/main" id="{EE86B04C-5BAE-4297-9FD1-10B6EAC22940}"/>
              </a:ext>
            </a:extLst>
          </p:cNvPr>
          <p:cNvSpPr txBox="1"/>
          <p:nvPr/>
        </p:nvSpPr>
        <p:spPr>
          <a:xfrm>
            <a:off x="14199045" y="24184990"/>
            <a:ext cx="429926" cy="369332"/>
          </a:xfrm>
          <a:prstGeom prst="rect">
            <a:avLst/>
          </a:prstGeom>
          <a:noFill/>
        </p:spPr>
        <p:txBody>
          <a:bodyPr wrap="none" rtlCol="0">
            <a:spAutoFit/>
          </a:bodyPr>
          <a:lstStyle/>
          <a:p>
            <a:r>
              <a:rPr lang="en-US" altLang="ko-KR" dirty="0"/>
              <a:t>no</a:t>
            </a:r>
            <a:endParaRPr lang="ko-KR" altLang="en-US" dirty="0"/>
          </a:p>
        </p:txBody>
      </p:sp>
      <p:sp>
        <p:nvSpPr>
          <p:cNvPr id="96" name="TextBox 95">
            <a:extLst>
              <a:ext uri="{FF2B5EF4-FFF2-40B4-BE49-F238E27FC236}">
                <a16:creationId xmlns:a16="http://schemas.microsoft.com/office/drawing/2014/main" id="{E4136BE3-9363-461D-A968-90CD99B33DFC}"/>
              </a:ext>
            </a:extLst>
          </p:cNvPr>
          <p:cNvSpPr txBox="1"/>
          <p:nvPr/>
        </p:nvSpPr>
        <p:spPr>
          <a:xfrm>
            <a:off x="18545754" y="24184990"/>
            <a:ext cx="429926" cy="369332"/>
          </a:xfrm>
          <a:prstGeom prst="rect">
            <a:avLst/>
          </a:prstGeom>
          <a:noFill/>
        </p:spPr>
        <p:txBody>
          <a:bodyPr wrap="none" rtlCol="0">
            <a:spAutoFit/>
          </a:bodyPr>
          <a:lstStyle/>
          <a:p>
            <a:r>
              <a:rPr lang="en-US" altLang="ko-KR" dirty="0"/>
              <a:t>no</a:t>
            </a:r>
            <a:endParaRPr lang="ko-KR" altLang="en-US" dirty="0"/>
          </a:p>
        </p:txBody>
      </p:sp>
      <mc:AlternateContent xmlns:mc="http://schemas.openxmlformats.org/markup-compatibility/2006">
        <mc:Choice xmlns:a14="http://schemas.microsoft.com/office/drawing/2010/main" Requires="a14">
          <p:sp>
            <p:nvSpPr>
              <p:cNvPr id="37" name="TextBox 36">
                <a:extLst>
                  <a:ext uri="{FF2B5EF4-FFF2-40B4-BE49-F238E27FC236}">
                    <a16:creationId xmlns:a16="http://schemas.microsoft.com/office/drawing/2014/main" id="{ED561294-80C0-4E03-87DE-C5422ACA5C74}"/>
                  </a:ext>
                </a:extLst>
              </p:cNvPr>
              <p:cNvSpPr txBox="1"/>
              <p:nvPr/>
            </p:nvSpPr>
            <p:spPr>
              <a:xfrm>
                <a:off x="10891332" y="24986584"/>
                <a:ext cx="1720727" cy="408317"/>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altLang="ko-KR" sz="1400" b="0" i="1" smtClean="0">
                          <a:latin typeface="Cambria Math" panose="02040503050406030204" pitchFamily="18" charset="0"/>
                        </a:rPr>
                        <m:t>𝑡𝑎𝑠𝑡𝑒</m:t>
                      </m:r>
                      <m:r>
                        <a:rPr lang="en-US" altLang="ko-KR" sz="1400" b="0" i="1" smtClean="0">
                          <a:latin typeface="Cambria Math" panose="02040503050406030204" pitchFamily="18" charset="0"/>
                        </a:rPr>
                        <m:t>=</m:t>
                      </m:r>
                      <m:f>
                        <m:fPr>
                          <m:ctrlPr>
                            <a:rPr lang="en-US" altLang="ko-KR" sz="1400" b="0" i="1" smtClean="0">
                              <a:latin typeface="Cambria Math" panose="02040503050406030204" pitchFamily="18" charset="0"/>
                            </a:rPr>
                          </m:ctrlPr>
                        </m:fPr>
                        <m:num>
                          <m:r>
                            <a:rPr lang="en-US" altLang="ko-KR" sz="1400" b="0" i="1" smtClean="0">
                              <a:latin typeface="Cambria Math" panose="02040503050406030204" pitchFamily="18" charset="0"/>
                            </a:rPr>
                            <m:t>𝑡𝑎𝑠𝑡𝑒</m:t>
                          </m:r>
                          <m:r>
                            <a:rPr lang="en-US" altLang="ko-KR" sz="1400" b="0" i="1" smtClean="0">
                              <a:latin typeface="Cambria Math" panose="02040503050406030204" pitchFamily="18" charset="0"/>
                            </a:rPr>
                            <m:t>∗</m:t>
                          </m:r>
                          <m:r>
                            <a:rPr lang="en-US" altLang="ko-KR" sz="1400" b="0" i="1" smtClean="0">
                              <a:latin typeface="Cambria Math" panose="02040503050406030204" pitchFamily="18" charset="0"/>
                            </a:rPr>
                            <m:t>𝑁</m:t>
                          </m:r>
                          <m:r>
                            <a:rPr lang="en-US" altLang="ko-KR" sz="1400" b="0" i="1" smtClean="0">
                              <a:latin typeface="Cambria Math" panose="02040503050406030204" pitchFamily="18" charset="0"/>
                            </a:rPr>
                            <m:t>−1</m:t>
                          </m:r>
                        </m:num>
                        <m:den>
                          <m:r>
                            <a:rPr lang="en-US" altLang="ko-KR" sz="1400" b="0" i="1" smtClean="0">
                              <a:latin typeface="Cambria Math" panose="02040503050406030204" pitchFamily="18" charset="0"/>
                            </a:rPr>
                            <m:t>𝑁</m:t>
                          </m:r>
                          <m:r>
                            <a:rPr lang="en-US" altLang="ko-KR" sz="1400" b="0" i="1" smtClean="0">
                              <a:latin typeface="Cambria Math" panose="02040503050406030204" pitchFamily="18" charset="0"/>
                            </a:rPr>
                            <m:t>+1</m:t>
                          </m:r>
                        </m:den>
                      </m:f>
                    </m:oMath>
                  </m:oMathPara>
                </a14:m>
                <a:endParaRPr lang="ko-KR" altLang="en-US" sz="1400" dirty="0"/>
              </a:p>
            </p:txBody>
          </p:sp>
        </mc:Choice>
        <mc:Fallback>
          <p:sp>
            <p:nvSpPr>
              <p:cNvPr id="37" name="TextBox 36">
                <a:extLst>
                  <a:ext uri="{FF2B5EF4-FFF2-40B4-BE49-F238E27FC236}">
                    <a16:creationId xmlns:a16="http://schemas.microsoft.com/office/drawing/2014/main" id="{ED561294-80C0-4E03-87DE-C5422ACA5C74}"/>
                  </a:ext>
                </a:extLst>
              </p:cNvPr>
              <p:cNvSpPr txBox="1">
                <a:spLocks noRot="1" noChangeAspect="1" noMove="1" noResize="1" noEditPoints="1" noAdjustHandles="1" noChangeArrowheads="1" noChangeShapeType="1" noTextEdit="1"/>
              </p:cNvSpPr>
              <p:nvPr/>
            </p:nvSpPr>
            <p:spPr>
              <a:xfrm>
                <a:off x="10891332" y="24986584"/>
                <a:ext cx="1720727" cy="408317"/>
              </a:xfrm>
              <a:prstGeom prst="rect">
                <a:avLst/>
              </a:prstGeom>
              <a:blipFill>
                <a:blip r:embed="rId9"/>
                <a:stretch>
                  <a:fillRect l="-2128" r="-2128" b="-11940"/>
                </a:stretch>
              </a:blipFill>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78" name="직사각형 77">
                <a:extLst>
                  <a:ext uri="{FF2B5EF4-FFF2-40B4-BE49-F238E27FC236}">
                    <a16:creationId xmlns:a16="http://schemas.microsoft.com/office/drawing/2014/main" id="{4E58D0E0-BAAB-4C30-9B92-C49AFE6B1EAD}"/>
                  </a:ext>
                </a:extLst>
              </p:cNvPr>
              <p:cNvSpPr/>
              <p:nvPr/>
            </p:nvSpPr>
            <p:spPr>
              <a:xfrm>
                <a:off x="13075946" y="24928006"/>
                <a:ext cx="1905393" cy="5006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ko-KR" sz="1400" i="1" smtClean="0">
                          <a:latin typeface="Cambria Math" panose="02040503050406030204" pitchFamily="18" charset="0"/>
                        </a:rPr>
                        <m:t>𝑡𝑎𝑠𝑡𝑒</m:t>
                      </m:r>
                      <m:r>
                        <a:rPr lang="en-US" altLang="ko-KR" sz="1400" i="1" smtClean="0">
                          <a:latin typeface="Cambria Math" panose="02040503050406030204" pitchFamily="18" charset="0"/>
                        </a:rPr>
                        <m:t>=</m:t>
                      </m:r>
                      <m:f>
                        <m:fPr>
                          <m:ctrlPr>
                            <a:rPr lang="en-US" altLang="ko-KR" sz="1400" i="1">
                              <a:latin typeface="Cambria Math" panose="02040503050406030204" pitchFamily="18" charset="0"/>
                            </a:rPr>
                          </m:ctrlPr>
                        </m:fPr>
                        <m:num>
                          <m:r>
                            <a:rPr lang="en-US" altLang="ko-KR" sz="1400" i="1">
                              <a:latin typeface="Cambria Math" panose="02040503050406030204" pitchFamily="18" charset="0"/>
                            </a:rPr>
                            <m:t>𝑡𝑎𝑠𝑡𝑒</m:t>
                          </m:r>
                          <m:r>
                            <a:rPr lang="en-US" altLang="ko-KR" sz="1400" i="1">
                              <a:latin typeface="Cambria Math" panose="02040503050406030204" pitchFamily="18" charset="0"/>
                            </a:rPr>
                            <m:t>∗</m:t>
                          </m:r>
                          <m:r>
                            <a:rPr lang="en-US" altLang="ko-KR" sz="1400" i="1">
                              <a:latin typeface="Cambria Math" panose="02040503050406030204" pitchFamily="18" charset="0"/>
                            </a:rPr>
                            <m:t>𝑁</m:t>
                          </m:r>
                          <m:r>
                            <a:rPr lang="en-US" altLang="ko-KR" sz="1400" b="0" i="1" smtClean="0">
                              <a:latin typeface="Cambria Math" panose="02040503050406030204" pitchFamily="18" charset="0"/>
                            </a:rPr>
                            <m:t>+</m:t>
                          </m:r>
                          <m:r>
                            <a:rPr lang="en-US" altLang="ko-KR" sz="1400" i="1">
                              <a:latin typeface="Cambria Math" panose="02040503050406030204" pitchFamily="18" charset="0"/>
                            </a:rPr>
                            <m:t>1</m:t>
                          </m:r>
                        </m:num>
                        <m:den>
                          <m:r>
                            <a:rPr lang="en-US" altLang="ko-KR" sz="1400" i="1">
                              <a:latin typeface="Cambria Math" panose="02040503050406030204" pitchFamily="18" charset="0"/>
                            </a:rPr>
                            <m:t>𝑁</m:t>
                          </m:r>
                          <m:r>
                            <a:rPr lang="en-US" altLang="ko-KR" sz="1400" i="1">
                              <a:latin typeface="Cambria Math" panose="02040503050406030204" pitchFamily="18" charset="0"/>
                            </a:rPr>
                            <m:t>+1</m:t>
                          </m:r>
                        </m:den>
                      </m:f>
                    </m:oMath>
                  </m:oMathPara>
                </a14:m>
                <a:endParaRPr lang="ko-KR" altLang="en-US" sz="1400" dirty="0"/>
              </a:p>
            </p:txBody>
          </p:sp>
        </mc:Choice>
        <mc:Fallback>
          <p:sp>
            <p:nvSpPr>
              <p:cNvPr id="78" name="직사각형 77">
                <a:extLst>
                  <a:ext uri="{FF2B5EF4-FFF2-40B4-BE49-F238E27FC236}">
                    <a16:creationId xmlns:a16="http://schemas.microsoft.com/office/drawing/2014/main" id="{4E58D0E0-BAAB-4C30-9B92-C49AFE6B1EAD}"/>
                  </a:ext>
                </a:extLst>
              </p:cNvPr>
              <p:cNvSpPr>
                <a:spLocks noRot="1" noChangeAspect="1" noMove="1" noResize="1" noEditPoints="1" noAdjustHandles="1" noChangeArrowheads="1" noChangeShapeType="1" noTextEdit="1"/>
              </p:cNvSpPr>
              <p:nvPr/>
            </p:nvSpPr>
            <p:spPr>
              <a:xfrm>
                <a:off x="13075946" y="24928006"/>
                <a:ext cx="1905393" cy="500650"/>
              </a:xfrm>
              <a:prstGeom prst="rect">
                <a:avLst/>
              </a:prstGeom>
              <a:blipFill>
                <a:blip r:embed="rId10"/>
                <a:stretch>
                  <a:fillRect b="-1220"/>
                </a:stretch>
              </a:blipFill>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81" name="직사각형 80">
                <a:extLst>
                  <a:ext uri="{FF2B5EF4-FFF2-40B4-BE49-F238E27FC236}">
                    <a16:creationId xmlns:a16="http://schemas.microsoft.com/office/drawing/2014/main" id="{CAAC3A67-47CF-4EBD-AD6F-790022FBDD64}"/>
                  </a:ext>
                </a:extLst>
              </p:cNvPr>
              <p:cNvSpPr/>
              <p:nvPr/>
            </p:nvSpPr>
            <p:spPr>
              <a:xfrm>
                <a:off x="14832943" y="24916244"/>
                <a:ext cx="2626296" cy="49923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ko-KR" sz="1400" i="1">
                          <a:latin typeface="Cambria Math" panose="02040503050406030204" pitchFamily="18" charset="0"/>
                        </a:rPr>
                        <m:t>𝑡𝑎𝑠𝑡𝑒</m:t>
                      </m:r>
                      <m:r>
                        <a:rPr lang="en-US" altLang="ko-KR" sz="1400" i="1">
                          <a:latin typeface="Cambria Math" panose="02040503050406030204" pitchFamily="18" charset="0"/>
                        </a:rPr>
                        <m:t>=</m:t>
                      </m:r>
                      <m:f>
                        <m:fPr>
                          <m:ctrlPr>
                            <a:rPr lang="en-US" altLang="ko-KR" sz="1400" i="1">
                              <a:latin typeface="Cambria Math" panose="02040503050406030204" pitchFamily="18" charset="0"/>
                            </a:rPr>
                          </m:ctrlPr>
                        </m:fPr>
                        <m:num>
                          <m:r>
                            <a:rPr lang="en-US" altLang="ko-KR" sz="1400" i="1">
                              <a:latin typeface="Cambria Math" panose="02040503050406030204" pitchFamily="18" charset="0"/>
                            </a:rPr>
                            <m:t>𝑡𝑎𝑠𝑡𝑒</m:t>
                          </m:r>
                          <m:r>
                            <a:rPr lang="en-US" altLang="ko-KR" sz="1400" i="1">
                              <a:latin typeface="Cambria Math" panose="02040503050406030204" pitchFamily="18" charset="0"/>
                            </a:rPr>
                            <m:t>∗</m:t>
                          </m:r>
                          <m:r>
                            <a:rPr lang="en-US" altLang="ko-KR" sz="1400" i="1">
                              <a:latin typeface="Cambria Math" panose="02040503050406030204" pitchFamily="18" charset="0"/>
                            </a:rPr>
                            <m:t>𝑁</m:t>
                          </m:r>
                          <m:r>
                            <a:rPr lang="en-US" altLang="ko-KR" sz="1400" i="1">
                              <a:latin typeface="Cambria Math" panose="02040503050406030204" pitchFamily="18" charset="0"/>
                            </a:rPr>
                            <m:t>−</m:t>
                          </m:r>
                          <m:r>
                            <a:rPr lang="en-US" altLang="ko-KR" sz="1400" i="1">
                              <a:latin typeface="Cambria Math" panose="02040503050406030204" pitchFamily="18" charset="0"/>
                            </a:rPr>
                            <m:t>𝑠𝑒𝑛𝑡𝑖𝑚𝑒𝑛𝑡</m:t>
                          </m:r>
                        </m:num>
                        <m:den>
                          <m:r>
                            <a:rPr lang="en-US" altLang="ko-KR" sz="1400" i="1">
                              <a:latin typeface="Cambria Math" panose="02040503050406030204" pitchFamily="18" charset="0"/>
                            </a:rPr>
                            <m:t>𝑁</m:t>
                          </m:r>
                          <m:r>
                            <a:rPr lang="en-US" altLang="ko-KR" sz="1400" i="1">
                              <a:latin typeface="Cambria Math" panose="02040503050406030204" pitchFamily="18" charset="0"/>
                            </a:rPr>
                            <m:t>+1</m:t>
                          </m:r>
                        </m:den>
                      </m:f>
                    </m:oMath>
                  </m:oMathPara>
                </a14:m>
                <a:endParaRPr lang="ko-KR" altLang="en-US" sz="1400" dirty="0"/>
              </a:p>
            </p:txBody>
          </p:sp>
        </mc:Choice>
        <mc:Fallback>
          <p:sp>
            <p:nvSpPr>
              <p:cNvPr id="81" name="직사각형 80">
                <a:extLst>
                  <a:ext uri="{FF2B5EF4-FFF2-40B4-BE49-F238E27FC236}">
                    <a16:creationId xmlns:a16="http://schemas.microsoft.com/office/drawing/2014/main" id="{CAAC3A67-47CF-4EBD-AD6F-790022FBDD64}"/>
                  </a:ext>
                </a:extLst>
              </p:cNvPr>
              <p:cNvSpPr>
                <a:spLocks noRot="1" noChangeAspect="1" noMove="1" noResize="1" noEditPoints="1" noAdjustHandles="1" noChangeArrowheads="1" noChangeShapeType="1" noTextEdit="1"/>
              </p:cNvSpPr>
              <p:nvPr/>
            </p:nvSpPr>
            <p:spPr>
              <a:xfrm>
                <a:off x="14832943" y="24916244"/>
                <a:ext cx="2626296" cy="499239"/>
              </a:xfrm>
              <a:prstGeom prst="rect">
                <a:avLst/>
              </a:prstGeom>
              <a:blipFill>
                <a:blip r:embed="rId11"/>
                <a:stretch>
                  <a:fillRect b="-1220"/>
                </a:stretch>
              </a:blipFill>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86" name="직사각형 85">
                <a:extLst>
                  <a:ext uri="{FF2B5EF4-FFF2-40B4-BE49-F238E27FC236}">
                    <a16:creationId xmlns:a16="http://schemas.microsoft.com/office/drawing/2014/main" id="{EA44D1AA-F8F0-4041-B5A1-B1233C5DBEEA}"/>
                  </a:ext>
                </a:extLst>
              </p:cNvPr>
              <p:cNvSpPr/>
              <p:nvPr/>
            </p:nvSpPr>
            <p:spPr>
              <a:xfrm>
                <a:off x="17312148" y="24920234"/>
                <a:ext cx="2626296" cy="49923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ko-KR" sz="1400" i="1" smtClean="0">
                          <a:latin typeface="Cambria Math" panose="02040503050406030204" pitchFamily="18" charset="0"/>
                        </a:rPr>
                        <m:t>𝑡𝑎𝑠𝑡𝑒</m:t>
                      </m:r>
                      <m:r>
                        <a:rPr lang="en-US" altLang="ko-KR" sz="1400" i="1" smtClean="0">
                          <a:latin typeface="Cambria Math" panose="02040503050406030204" pitchFamily="18" charset="0"/>
                        </a:rPr>
                        <m:t>=</m:t>
                      </m:r>
                      <m:f>
                        <m:fPr>
                          <m:ctrlPr>
                            <a:rPr lang="en-US" altLang="ko-KR" sz="1400" i="1">
                              <a:latin typeface="Cambria Math" panose="02040503050406030204" pitchFamily="18" charset="0"/>
                            </a:rPr>
                          </m:ctrlPr>
                        </m:fPr>
                        <m:num>
                          <m:r>
                            <a:rPr lang="en-US" altLang="ko-KR" sz="1400" i="1">
                              <a:latin typeface="Cambria Math" panose="02040503050406030204" pitchFamily="18" charset="0"/>
                            </a:rPr>
                            <m:t>𝑡𝑎𝑠𝑡𝑒</m:t>
                          </m:r>
                          <m:r>
                            <a:rPr lang="en-US" altLang="ko-KR" sz="1400" i="1">
                              <a:latin typeface="Cambria Math" panose="02040503050406030204" pitchFamily="18" charset="0"/>
                            </a:rPr>
                            <m:t>∗</m:t>
                          </m:r>
                          <m:r>
                            <a:rPr lang="en-US" altLang="ko-KR" sz="1400" i="1">
                              <a:latin typeface="Cambria Math" panose="02040503050406030204" pitchFamily="18" charset="0"/>
                            </a:rPr>
                            <m:t>𝑁</m:t>
                          </m:r>
                          <m:r>
                            <a:rPr lang="en-US" altLang="ko-KR" sz="1400" b="0" i="1" smtClean="0">
                              <a:latin typeface="Cambria Math" panose="02040503050406030204" pitchFamily="18" charset="0"/>
                            </a:rPr>
                            <m:t>+</m:t>
                          </m:r>
                          <m:r>
                            <a:rPr lang="en-US" altLang="ko-KR" sz="1400" i="1">
                              <a:latin typeface="Cambria Math" panose="02040503050406030204" pitchFamily="18" charset="0"/>
                            </a:rPr>
                            <m:t>𝑠𝑒𝑛𝑡𝑖𝑚𝑒𝑛𝑡</m:t>
                          </m:r>
                        </m:num>
                        <m:den>
                          <m:r>
                            <a:rPr lang="en-US" altLang="ko-KR" sz="1400" i="1">
                              <a:latin typeface="Cambria Math" panose="02040503050406030204" pitchFamily="18" charset="0"/>
                            </a:rPr>
                            <m:t>𝑁</m:t>
                          </m:r>
                          <m:r>
                            <a:rPr lang="en-US" altLang="ko-KR" sz="1400" i="1">
                              <a:latin typeface="Cambria Math" panose="02040503050406030204" pitchFamily="18" charset="0"/>
                            </a:rPr>
                            <m:t>+1</m:t>
                          </m:r>
                        </m:den>
                      </m:f>
                    </m:oMath>
                  </m:oMathPara>
                </a14:m>
                <a:endParaRPr lang="ko-KR" altLang="en-US" sz="1400" dirty="0"/>
              </a:p>
            </p:txBody>
          </p:sp>
        </mc:Choice>
        <mc:Fallback>
          <p:sp>
            <p:nvSpPr>
              <p:cNvPr id="86" name="직사각형 85">
                <a:extLst>
                  <a:ext uri="{FF2B5EF4-FFF2-40B4-BE49-F238E27FC236}">
                    <a16:creationId xmlns:a16="http://schemas.microsoft.com/office/drawing/2014/main" id="{EA44D1AA-F8F0-4041-B5A1-B1233C5DBEEA}"/>
                  </a:ext>
                </a:extLst>
              </p:cNvPr>
              <p:cNvSpPr>
                <a:spLocks noRot="1" noChangeAspect="1" noMove="1" noResize="1" noEditPoints="1" noAdjustHandles="1" noChangeArrowheads="1" noChangeShapeType="1" noTextEdit="1"/>
              </p:cNvSpPr>
              <p:nvPr/>
            </p:nvSpPr>
            <p:spPr>
              <a:xfrm>
                <a:off x="17312148" y="24920234"/>
                <a:ext cx="2626296" cy="499239"/>
              </a:xfrm>
              <a:prstGeom prst="rect">
                <a:avLst/>
              </a:prstGeom>
              <a:blipFill>
                <a:blip r:embed="rId12"/>
                <a:stretch>
                  <a:fillRect b="-1220"/>
                </a:stretch>
              </a:blipFill>
            </p:spPr>
            <p:txBody>
              <a:bodyPr/>
              <a:lstStyle/>
              <a:p>
                <a:r>
                  <a:rPr lang="ko-KR" altLang="en-US">
                    <a:noFill/>
                  </a:rPr>
                  <a:t> </a:t>
                </a:r>
              </a:p>
            </p:txBody>
          </p:sp>
        </mc:Fallback>
      </mc:AlternateContent>
      <p:cxnSp>
        <p:nvCxnSpPr>
          <p:cNvPr id="102" name="직선 화살표 연결선 101">
            <a:extLst>
              <a:ext uri="{FF2B5EF4-FFF2-40B4-BE49-F238E27FC236}">
                <a16:creationId xmlns:a16="http://schemas.microsoft.com/office/drawing/2014/main" id="{DD73DB89-32FB-4BA3-BE2B-C175BB41F726}"/>
              </a:ext>
            </a:extLst>
          </p:cNvPr>
          <p:cNvCxnSpPr/>
          <p:nvPr/>
        </p:nvCxnSpPr>
        <p:spPr>
          <a:xfrm>
            <a:off x="11818620" y="25428656"/>
            <a:ext cx="0" cy="933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직선 화살표 연결선 102">
            <a:extLst>
              <a:ext uri="{FF2B5EF4-FFF2-40B4-BE49-F238E27FC236}">
                <a16:creationId xmlns:a16="http://schemas.microsoft.com/office/drawing/2014/main" id="{776E91FB-A630-49F8-89E0-C707E9CC2F5E}"/>
              </a:ext>
            </a:extLst>
          </p:cNvPr>
          <p:cNvCxnSpPr/>
          <p:nvPr/>
        </p:nvCxnSpPr>
        <p:spPr>
          <a:xfrm>
            <a:off x="14199045" y="25428656"/>
            <a:ext cx="0" cy="933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4" name="직선 화살표 연결선 103">
            <a:extLst>
              <a:ext uri="{FF2B5EF4-FFF2-40B4-BE49-F238E27FC236}">
                <a16:creationId xmlns:a16="http://schemas.microsoft.com/office/drawing/2014/main" id="{736D8FC6-0163-4FBE-8EEB-1CD1D5AFAFDC}"/>
              </a:ext>
            </a:extLst>
          </p:cNvPr>
          <p:cNvCxnSpPr/>
          <p:nvPr/>
        </p:nvCxnSpPr>
        <p:spPr>
          <a:xfrm>
            <a:off x="15894259" y="25415483"/>
            <a:ext cx="0" cy="933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직선 화살표 연결선 104">
            <a:extLst>
              <a:ext uri="{FF2B5EF4-FFF2-40B4-BE49-F238E27FC236}">
                <a16:creationId xmlns:a16="http://schemas.microsoft.com/office/drawing/2014/main" id="{E211180D-2229-4D3B-B362-B95FE08D3515}"/>
              </a:ext>
            </a:extLst>
          </p:cNvPr>
          <p:cNvCxnSpPr/>
          <p:nvPr/>
        </p:nvCxnSpPr>
        <p:spPr>
          <a:xfrm>
            <a:off x="18478500" y="25394901"/>
            <a:ext cx="0" cy="933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09576111-AB4C-4DB9-81B2-9934F5C04D18}"/>
              </a:ext>
            </a:extLst>
          </p:cNvPr>
          <p:cNvSpPr txBox="1"/>
          <p:nvPr/>
        </p:nvSpPr>
        <p:spPr>
          <a:xfrm>
            <a:off x="11281971" y="26400705"/>
            <a:ext cx="3153427" cy="461665"/>
          </a:xfrm>
          <a:prstGeom prst="rect">
            <a:avLst/>
          </a:prstGeom>
          <a:noFill/>
        </p:spPr>
        <p:txBody>
          <a:bodyPr wrap="none" rtlCol="0">
            <a:spAutoFit/>
          </a:bodyPr>
          <a:lstStyle/>
          <a:p>
            <a:r>
              <a:rPr lang="en-US" altLang="ko-KR" sz="2400" dirty="0"/>
              <a:t>{‘sweet’: 1, ‘spicy’: -1 …}</a:t>
            </a:r>
            <a:endParaRPr lang="ko-KR" altLang="en-US" sz="2400" dirty="0"/>
          </a:p>
        </p:txBody>
      </p:sp>
      <p:sp>
        <p:nvSpPr>
          <p:cNvPr id="107" name="TextBox 106">
            <a:extLst>
              <a:ext uri="{FF2B5EF4-FFF2-40B4-BE49-F238E27FC236}">
                <a16:creationId xmlns:a16="http://schemas.microsoft.com/office/drawing/2014/main" id="{F8835CDD-7BA9-4925-BF3D-271B6EF5608A}"/>
              </a:ext>
            </a:extLst>
          </p:cNvPr>
          <p:cNvSpPr txBox="1"/>
          <p:nvPr/>
        </p:nvSpPr>
        <p:spPr>
          <a:xfrm>
            <a:off x="15503425" y="26416764"/>
            <a:ext cx="3174267" cy="461665"/>
          </a:xfrm>
          <a:prstGeom prst="rect">
            <a:avLst/>
          </a:prstGeom>
          <a:noFill/>
        </p:spPr>
        <p:txBody>
          <a:bodyPr wrap="none" rtlCol="0">
            <a:spAutoFit/>
          </a:bodyPr>
          <a:lstStyle/>
          <a:p>
            <a:r>
              <a:rPr lang="en-US" altLang="ko-KR" sz="2400" dirty="0"/>
              <a:t>{‘sweet’: 2, ‘spicy’: -3 …}</a:t>
            </a:r>
            <a:endParaRPr lang="ko-KR" altLang="en-US" sz="2400" dirty="0"/>
          </a:p>
        </p:txBody>
      </p:sp>
      <p:cxnSp>
        <p:nvCxnSpPr>
          <p:cNvPr id="89" name="직선 화살표 연결선 88">
            <a:extLst>
              <a:ext uri="{FF2B5EF4-FFF2-40B4-BE49-F238E27FC236}">
                <a16:creationId xmlns:a16="http://schemas.microsoft.com/office/drawing/2014/main" id="{9869E760-84E7-40E3-B647-AFAE6D820E5C}"/>
              </a:ext>
            </a:extLst>
          </p:cNvPr>
          <p:cNvCxnSpPr>
            <a:cxnSpLocks/>
            <a:stCxn id="87" idx="2"/>
          </p:cNvCxnSpPr>
          <p:nvPr/>
        </p:nvCxnSpPr>
        <p:spPr>
          <a:xfrm>
            <a:off x="12858685" y="26862370"/>
            <a:ext cx="217261" cy="7347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직선 화살표 연결선 92">
            <a:extLst>
              <a:ext uri="{FF2B5EF4-FFF2-40B4-BE49-F238E27FC236}">
                <a16:creationId xmlns:a16="http://schemas.microsoft.com/office/drawing/2014/main" id="{5EC11E07-AA88-42F3-A66E-4461E2348317}"/>
              </a:ext>
            </a:extLst>
          </p:cNvPr>
          <p:cNvCxnSpPr>
            <a:stCxn id="107" idx="2"/>
          </p:cNvCxnSpPr>
          <p:nvPr/>
        </p:nvCxnSpPr>
        <p:spPr>
          <a:xfrm>
            <a:off x="17090559" y="26878429"/>
            <a:ext cx="221589" cy="7187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300C0C4E-2CDE-46E2-8C48-A3DE13D364A0}"/>
              </a:ext>
            </a:extLst>
          </p:cNvPr>
          <p:cNvSpPr txBox="1"/>
          <p:nvPr/>
        </p:nvSpPr>
        <p:spPr>
          <a:xfrm>
            <a:off x="16613431" y="27499171"/>
            <a:ext cx="1482585" cy="461665"/>
          </a:xfrm>
          <a:prstGeom prst="rect">
            <a:avLst/>
          </a:prstGeom>
          <a:noFill/>
        </p:spPr>
        <p:txBody>
          <a:bodyPr wrap="none" rtlCol="0">
            <a:spAutoFit/>
          </a:bodyPr>
          <a:lstStyle/>
          <a:p>
            <a:r>
              <a:rPr lang="en-US" altLang="ko-KR" sz="2400" dirty="0" err="1"/>
              <a:t>User.taste</a:t>
            </a:r>
            <a:endParaRPr lang="ko-KR" altLang="en-US" sz="2400" dirty="0"/>
          </a:p>
        </p:txBody>
      </p:sp>
      <p:sp>
        <p:nvSpPr>
          <p:cNvPr id="114" name="TextBox 113">
            <a:extLst>
              <a:ext uri="{FF2B5EF4-FFF2-40B4-BE49-F238E27FC236}">
                <a16:creationId xmlns:a16="http://schemas.microsoft.com/office/drawing/2014/main" id="{5A6EBDAF-EE0F-4609-A491-2C8BE7FB39D0}"/>
              </a:ext>
            </a:extLst>
          </p:cNvPr>
          <p:cNvSpPr txBox="1"/>
          <p:nvPr/>
        </p:nvSpPr>
        <p:spPr>
          <a:xfrm>
            <a:off x="12358274" y="27499171"/>
            <a:ext cx="1638590" cy="461665"/>
          </a:xfrm>
          <a:prstGeom prst="rect">
            <a:avLst/>
          </a:prstGeom>
          <a:noFill/>
        </p:spPr>
        <p:txBody>
          <a:bodyPr wrap="none" rtlCol="0">
            <a:spAutoFit/>
          </a:bodyPr>
          <a:lstStyle/>
          <a:p>
            <a:r>
              <a:rPr lang="en-US" altLang="ko-KR" sz="2400" dirty="0" err="1"/>
              <a:t>Menu.taste</a:t>
            </a:r>
            <a:endParaRPr lang="ko-KR" altLang="en-US" sz="2400" dirty="0"/>
          </a:p>
        </p:txBody>
      </p:sp>
      <p:cxnSp>
        <p:nvCxnSpPr>
          <p:cNvPr id="100" name="직선 화살표 연결선 99">
            <a:extLst>
              <a:ext uri="{FF2B5EF4-FFF2-40B4-BE49-F238E27FC236}">
                <a16:creationId xmlns:a16="http://schemas.microsoft.com/office/drawing/2014/main" id="{DC40B0AC-B717-4821-AF7C-2C1B232FDB4B}"/>
              </a:ext>
            </a:extLst>
          </p:cNvPr>
          <p:cNvCxnSpPr>
            <a:stCxn id="114" idx="3"/>
            <a:endCxn id="98" idx="1"/>
          </p:cNvCxnSpPr>
          <p:nvPr/>
        </p:nvCxnSpPr>
        <p:spPr>
          <a:xfrm>
            <a:off x="13996864" y="27730004"/>
            <a:ext cx="261656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F44F23AA-AAFF-4BAD-BA01-BD591039CCF3}"/>
              </a:ext>
            </a:extLst>
          </p:cNvPr>
          <p:cNvSpPr txBox="1"/>
          <p:nvPr/>
        </p:nvSpPr>
        <p:spPr>
          <a:xfrm>
            <a:off x="14636534" y="27395981"/>
            <a:ext cx="1337226" cy="369332"/>
          </a:xfrm>
          <a:prstGeom prst="rect">
            <a:avLst/>
          </a:prstGeom>
          <a:noFill/>
        </p:spPr>
        <p:txBody>
          <a:bodyPr wrap="none" rtlCol="0">
            <a:spAutoFit/>
          </a:bodyPr>
          <a:lstStyle/>
          <a:p>
            <a:r>
              <a:rPr lang="en-US" altLang="ko-KR" dirty="0"/>
              <a:t>Dot product</a:t>
            </a:r>
            <a:endParaRPr lang="ko-KR" altLang="en-US" dirty="0"/>
          </a:p>
        </p:txBody>
      </p:sp>
      <p:cxnSp>
        <p:nvCxnSpPr>
          <p:cNvPr id="108" name="직선 화살표 연결선 107">
            <a:extLst>
              <a:ext uri="{FF2B5EF4-FFF2-40B4-BE49-F238E27FC236}">
                <a16:creationId xmlns:a16="http://schemas.microsoft.com/office/drawing/2014/main" id="{D24DDF48-1D79-43D4-87E9-DE5D4AE18824}"/>
              </a:ext>
            </a:extLst>
          </p:cNvPr>
          <p:cNvCxnSpPr>
            <a:stCxn id="101" idx="2"/>
          </p:cNvCxnSpPr>
          <p:nvPr/>
        </p:nvCxnSpPr>
        <p:spPr>
          <a:xfrm>
            <a:off x="15305147" y="27765313"/>
            <a:ext cx="14453" cy="565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9" name="사각형: 둥근 모서리 108">
            <a:extLst>
              <a:ext uri="{FF2B5EF4-FFF2-40B4-BE49-F238E27FC236}">
                <a16:creationId xmlns:a16="http://schemas.microsoft.com/office/drawing/2014/main" id="{DD0D45C5-241D-4F02-A559-6E8703ED4D4A}"/>
              </a:ext>
            </a:extLst>
          </p:cNvPr>
          <p:cNvSpPr/>
          <p:nvPr/>
        </p:nvSpPr>
        <p:spPr>
          <a:xfrm>
            <a:off x="13716000" y="28386055"/>
            <a:ext cx="3318668" cy="572532"/>
          </a:xfrm>
          <a:prstGeom prst="roundRect">
            <a:avLst/>
          </a:prstGeom>
          <a:solidFill>
            <a:schemeClr val="accent6">
              <a:alpha val="50000"/>
            </a:schemeClr>
          </a:solidFill>
          <a:ln>
            <a:solidFill>
              <a:schemeClr val="accent6">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ko-KR" sz="2400" dirty="0">
                <a:solidFill>
                  <a:schemeClr val="tx1"/>
                </a:solidFill>
              </a:rPr>
              <a:t>Recommendation</a:t>
            </a:r>
            <a:endParaRPr lang="ko-KR" altLang="en-US" sz="2400" dirty="0">
              <a:solidFill>
                <a:schemeClr val="tx1"/>
              </a:solidFill>
            </a:endParaRPr>
          </a:p>
        </p:txBody>
      </p:sp>
      <p:grpSp>
        <p:nvGrpSpPr>
          <p:cNvPr id="121" name="그룹 120">
            <a:extLst>
              <a:ext uri="{FF2B5EF4-FFF2-40B4-BE49-F238E27FC236}">
                <a16:creationId xmlns:a16="http://schemas.microsoft.com/office/drawing/2014/main" id="{E2BA8EB1-3EB2-4921-A6B1-C2035E2C19DA}"/>
              </a:ext>
            </a:extLst>
          </p:cNvPr>
          <p:cNvGrpSpPr/>
          <p:nvPr/>
        </p:nvGrpSpPr>
        <p:grpSpPr>
          <a:xfrm>
            <a:off x="1565956" y="9839345"/>
            <a:ext cx="8916481" cy="15445938"/>
            <a:chOff x="1565986" y="6803842"/>
            <a:chExt cx="8916481" cy="15445938"/>
          </a:xfrm>
        </p:grpSpPr>
        <p:sp>
          <p:nvSpPr>
            <p:cNvPr id="122" name="직사각형 121">
              <a:extLst>
                <a:ext uri="{FF2B5EF4-FFF2-40B4-BE49-F238E27FC236}">
                  <a16:creationId xmlns:a16="http://schemas.microsoft.com/office/drawing/2014/main" id="{8D1817A2-6DAB-4745-96BB-05752CA78B1C}"/>
                </a:ext>
              </a:extLst>
            </p:cNvPr>
            <p:cNvSpPr/>
            <p:nvPr/>
          </p:nvSpPr>
          <p:spPr>
            <a:xfrm>
              <a:off x="1565986" y="7167538"/>
              <a:ext cx="8916481" cy="15082242"/>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3" name="사각형: 둥근 모서리 122">
              <a:extLst>
                <a:ext uri="{FF2B5EF4-FFF2-40B4-BE49-F238E27FC236}">
                  <a16:creationId xmlns:a16="http://schemas.microsoft.com/office/drawing/2014/main" id="{7C25011C-2C82-479B-B1E6-C205D5BD6B7B}"/>
                </a:ext>
              </a:extLst>
            </p:cNvPr>
            <p:cNvSpPr/>
            <p:nvPr/>
          </p:nvSpPr>
          <p:spPr>
            <a:xfrm>
              <a:off x="2181942" y="6803842"/>
              <a:ext cx="4159127" cy="644531"/>
            </a:xfrm>
            <a:prstGeom prst="roundRect">
              <a:avLst/>
            </a:prstGeom>
            <a:solidFill>
              <a:schemeClr val="accent4">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altLang="ko-KR" sz="3200" dirty="0"/>
                <a:t>UI</a:t>
              </a:r>
              <a:endParaRPr lang="ko-KR" altLang="en-US" sz="3200" dirty="0"/>
            </a:p>
          </p:txBody>
        </p:sp>
      </p:grpSp>
      <p:pic>
        <p:nvPicPr>
          <p:cNvPr id="113" name="그림 112">
            <a:extLst>
              <a:ext uri="{FF2B5EF4-FFF2-40B4-BE49-F238E27FC236}">
                <a16:creationId xmlns:a16="http://schemas.microsoft.com/office/drawing/2014/main" id="{A8518452-3F82-4FDB-951F-DC494FE81D70}"/>
              </a:ext>
            </a:extLst>
          </p:cNvPr>
          <p:cNvPicPr>
            <a:picLocks noChangeAspect="1"/>
          </p:cNvPicPr>
          <p:nvPr/>
        </p:nvPicPr>
        <p:blipFill rotWithShape="1">
          <a:blip r:embed="rId13"/>
          <a:srcRect t="8239" r="864"/>
          <a:stretch/>
        </p:blipFill>
        <p:spPr>
          <a:xfrm>
            <a:off x="2895005" y="11090584"/>
            <a:ext cx="6495115" cy="3757454"/>
          </a:xfrm>
          <a:custGeom>
            <a:avLst/>
            <a:gdLst>
              <a:gd name="connsiteX0" fmla="*/ 0 w 6495115"/>
              <a:gd name="connsiteY0" fmla="*/ 0 h 3757454"/>
              <a:gd name="connsiteX1" fmla="*/ 779414 w 6495115"/>
              <a:gd name="connsiteY1" fmla="*/ 0 h 3757454"/>
              <a:gd name="connsiteX2" fmla="*/ 1363974 w 6495115"/>
              <a:gd name="connsiteY2" fmla="*/ 0 h 3757454"/>
              <a:gd name="connsiteX3" fmla="*/ 2013486 w 6495115"/>
              <a:gd name="connsiteY3" fmla="*/ 0 h 3757454"/>
              <a:gd name="connsiteX4" fmla="*/ 2468144 w 6495115"/>
              <a:gd name="connsiteY4" fmla="*/ 0 h 3757454"/>
              <a:gd name="connsiteX5" fmla="*/ 3052704 w 6495115"/>
              <a:gd name="connsiteY5" fmla="*/ 0 h 3757454"/>
              <a:gd name="connsiteX6" fmla="*/ 3702216 w 6495115"/>
              <a:gd name="connsiteY6" fmla="*/ 0 h 3757454"/>
              <a:gd name="connsiteX7" fmla="*/ 4221825 w 6495115"/>
              <a:gd name="connsiteY7" fmla="*/ 0 h 3757454"/>
              <a:gd name="connsiteX8" fmla="*/ 4871336 w 6495115"/>
              <a:gd name="connsiteY8" fmla="*/ 0 h 3757454"/>
              <a:gd name="connsiteX9" fmla="*/ 5520848 w 6495115"/>
              <a:gd name="connsiteY9" fmla="*/ 0 h 3757454"/>
              <a:gd name="connsiteX10" fmla="*/ 6495115 w 6495115"/>
              <a:gd name="connsiteY10" fmla="*/ 0 h 3757454"/>
              <a:gd name="connsiteX11" fmla="*/ 6495115 w 6495115"/>
              <a:gd name="connsiteY11" fmla="*/ 551093 h 3757454"/>
              <a:gd name="connsiteX12" fmla="*/ 6495115 w 6495115"/>
              <a:gd name="connsiteY12" fmla="*/ 1139761 h 3757454"/>
              <a:gd name="connsiteX13" fmla="*/ 6495115 w 6495115"/>
              <a:gd name="connsiteY13" fmla="*/ 1841152 h 3757454"/>
              <a:gd name="connsiteX14" fmla="*/ 6495115 w 6495115"/>
              <a:gd name="connsiteY14" fmla="*/ 2392246 h 3757454"/>
              <a:gd name="connsiteX15" fmla="*/ 6495115 w 6495115"/>
              <a:gd name="connsiteY15" fmla="*/ 3056063 h 3757454"/>
              <a:gd name="connsiteX16" fmla="*/ 6495115 w 6495115"/>
              <a:gd name="connsiteY16" fmla="*/ 3757454 h 3757454"/>
              <a:gd name="connsiteX17" fmla="*/ 5975506 w 6495115"/>
              <a:gd name="connsiteY17" fmla="*/ 3757454 h 3757454"/>
              <a:gd name="connsiteX18" fmla="*/ 5196092 w 6495115"/>
              <a:gd name="connsiteY18" fmla="*/ 3757454 h 3757454"/>
              <a:gd name="connsiteX19" fmla="*/ 4611532 w 6495115"/>
              <a:gd name="connsiteY19" fmla="*/ 3757454 h 3757454"/>
              <a:gd name="connsiteX20" fmla="*/ 3897069 w 6495115"/>
              <a:gd name="connsiteY20" fmla="*/ 3757454 h 3757454"/>
              <a:gd name="connsiteX21" fmla="*/ 3247558 w 6495115"/>
              <a:gd name="connsiteY21" fmla="*/ 3757454 h 3757454"/>
              <a:gd name="connsiteX22" fmla="*/ 2533095 w 6495115"/>
              <a:gd name="connsiteY22" fmla="*/ 3757454 h 3757454"/>
              <a:gd name="connsiteX23" fmla="*/ 1818632 w 6495115"/>
              <a:gd name="connsiteY23" fmla="*/ 3757454 h 3757454"/>
              <a:gd name="connsiteX24" fmla="*/ 1363974 w 6495115"/>
              <a:gd name="connsiteY24" fmla="*/ 3757454 h 3757454"/>
              <a:gd name="connsiteX25" fmla="*/ 844365 w 6495115"/>
              <a:gd name="connsiteY25" fmla="*/ 3757454 h 3757454"/>
              <a:gd name="connsiteX26" fmla="*/ 0 w 6495115"/>
              <a:gd name="connsiteY26" fmla="*/ 3757454 h 3757454"/>
              <a:gd name="connsiteX27" fmla="*/ 0 w 6495115"/>
              <a:gd name="connsiteY27" fmla="*/ 3093637 h 3757454"/>
              <a:gd name="connsiteX28" fmla="*/ 0 w 6495115"/>
              <a:gd name="connsiteY28" fmla="*/ 2467395 h 3757454"/>
              <a:gd name="connsiteX29" fmla="*/ 0 w 6495115"/>
              <a:gd name="connsiteY29" fmla="*/ 1953876 h 3757454"/>
              <a:gd name="connsiteX30" fmla="*/ 0 w 6495115"/>
              <a:gd name="connsiteY30" fmla="*/ 1290059 h 3757454"/>
              <a:gd name="connsiteX31" fmla="*/ 0 w 6495115"/>
              <a:gd name="connsiteY31" fmla="*/ 701391 h 3757454"/>
              <a:gd name="connsiteX32" fmla="*/ 0 w 6495115"/>
              <a:gd name="connsiteY32" fmla="*/ 0 h 375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495115" h="3757454" fill="none" extrusionOk="0">
                <a:moveTo>
                  <a:pt x="0" y="0"/>
                </a:moveTo>
                <a:cubicBezTo>
                  <a:pt x="279892" y="14010"/>
                  <a:pt x="527412" y="-35976"/>
                  <a:pt x="779414" y="0"/>
                </a:cubicBezTo>
                <a:cubicBezTo>
                  <a:pt x="1031416" y="35976"/>
                  <a:pt x="1217704" y="8449"/>
                  <a:pt x="1363974" y="0"/>
                </a:cubicBezTo>
                <a:cubicBezTo>
                  <a:pt x="1510244" y="-8449"/>
                  <a:pt x="1730096" y="-16147"/>
                  <a:pt x="2013486" y="0"/>
                </a:cubicBezTo>
                <a:cubicBezTo>
                  <a:pt x="2296876" y="16147"/>
                  <a:pt x="2372694" y="-6455"/>
                  <a:pt x="2468144" y="0"/>
                </a:cubicBezTo>
                <a:cubicBezTo>
                  <a:pt x="2563594" y="6455"/>
                  <a:pt x="2762420" y="-13864"/>
                  <a:pt x="3052704" y="0"/>
                </a:cubicBezTo>
                <a:cubicBezTo>
                  <a:pt x="3342988" y="13864"/>
                  <a:pt x="3534013" y="20681"/>
                  <a:pt x="3702216" y="0"/>
                </a:cubicBezTo>
                <a:cubicBezTo>
                  <a:pt x="3870419" y="-20681"/>
                  <a:pt x="3997865" y="-19427"/>
                  <a:pt x="4221825" y="0"/>
                </a:cubicBezTo>
                <a:cubicBezTo>
                  <a:pt x="4445785" y="19427"/>
                  <a:pt x="4599051" y="14221"/>
                  <a:pt x="4871336" y="0"/>
                </a:cubicBezTo>
                <a:cubicBezTo>
                  <a:pt x="5143621" y="-14221"/>
                  <a:pt x="5243811" y="-15310"/>
                  <a:pt x="5520848" y="0"/>
                </a:cubicBezTo>
                <a:cubicBezTo>
                  <a:pt x="5797885" y="15310"/>
                  <a:pt x="6013847" y="26512"/>
                  <a:pt x="6495115" y="0"/>
                </a:cubicBezTo>
                <a:cubicBezTo>
                  <a:pt x="6500809" y="121782"/>
                  <a:pt x="6506203" y="335641"/>
                  <a:pt x="6495115" y="551093"/>
                </a:cubicBezTo>
                <a:cubicBezTo>
                  <a:pt x="6484027" y="766545"/>
                  <a:pt x="6482204" y="1013903"/>
                  <a:pt x="6495115" y="1139761"/>
                </a:cubicBezTo>
                <a:cubicBezTo>
                  <a:pt x="6508026" y="1265619"/>
                  <a:pt x="6507512" y="1700524"/>
                  <a:pt x="6495115" y="1841152"/>
                </a:cubicBezTo>
                <a:cubicBezTo>
                  <a:pt x="6482718" y="1981780"/>
                  <a:pt x="6515948" y="2189534"/>
                  <a:pt x="6495115" y="2392246"/>
                </a:cubicBezTo>
                <a:cubicBezTo>
                  <a:pt x="6474282" y="2594958"/>
                  <a:pt x="6526666" y="2886644"/>
                  <a:pt x="6495115" y="3056063"/>
                </a:cubicBezTo>
                <a:cubicBezTo>
                  <a:pt x="6463564" y="3225482"/>
                  <a:pt x="6473962" y="3501853"/>
                  <a:pt x="6495115" y="3757454"/>
                </a:cubicBezTo>
                <a:cubicBezTo>
                  <a:pt x="6317892" y="3744427"/>
                  <a:pt x="6219496" y="3747948"/>
                  <a:pt x="5975506" y="3757454"/>
                </a:cubicBezTo>
                <a:cubicBezTo>
                  <a:pt x="5731516" y="3766960"/>
                  <a:pt x="5554489" y="3747308"/>
                  <a:pt x="5196092" y="3757454"/>
                </a:cubicBezTo>
                <a:cubicBezTo>
                  <a:pt x="4837695" y="3767600"/>
                  <a:pt x="4876525" y="3753323"/>
                  <a:pt x="4611532" y="3757454"/>
                </a:cubicBezTo>
                <a:cubicBezTo>
                  <a:pt x="4346539" y="3761585"/>
                  <a:pt x="4192388" y="3737404"/>
                  <a:pt x="3897069" y="3757454"/>
                </a:cubicBezTo>
                <a:cubicBezTo>
                  <a:pt x="3601750" y="3777504"/>
                  <a:pt x="3395541" y="3772212"/>
                  <a:pt x="3247558" y="3757454"/>
                </a:cubicBezTo>
                <a:cubicBezTo>
                  <a:pt x="3099575" y="3742696"/>
                  <a:pt x="2698266" y="3780590"/>
                  <a:pt x="2533095" y="3757454"/>
                </a:cubicBezTo>
                <a:cubicBezTo>
                  <a:pt x="2367924" y="3734318"/>
                  <a:pt x="2150796" y="3791361"/>
                  <a:pt x="1818632" y="3757454"/>
                </a:cubicBezTo>
                <a:cubicBezTo>
                  <a:pt x="1486468" y="3723547"/>
                  <a:pt x="1523036" y="3775115"/>
                  <a:pt x="1363974" y="3757454"/>
                </a:cubicBezTo>
                <a:cubicBezTo>
                  <a:pt x="1204912" y="3739793"/>
                  <a:pt x="1011039" y="3745646"/>
                  <a:pt x="844365" y="3757454"/>
                </a:cubicBezTo>
                <a:cubicBezTo>
                  <a:pt x="677691" y="3769262"/>
                  <a:pt x="277623" y="3743086"/>
                  <a:pt x="0" y="3757454"/>
                </a:cubicBezTo>
                <a:cubicBezTo>
                  <a:pt x="-18941" y="3597055"/>
                  <a:pt x="-853" y="3267557"/>
                  <a:pt x="0" y="3093637"/>
                </a:cubicBezTo>
                <a:cubicBezTo>
                  <a:pt x="853" y="2919717"/>
                  <a:pt x="-11066" y="2724522"/>
                  <a:pt x="0" y="2467395"/>
                </a:cubicBezTo>
                <a:cubicBezTo>
                  <a:pt x="11066" y="2210268"/>
                  <a:pt x="-15975" y="2171576"/>
                  <a:pt x="0" y="1953876"/>
                </a:cubicBezTo>
                <a:cubicBezTo>
                  <a:pt x="15975" y="1736176"/>
                  <a:pt x="11209" y="1545465"/>
                  <a:pt x="0" y="1290059"/>
                </a:cubicBezTo>
                <a:cubicBezTo>
                  <a:pt x="-11209" y="1034653"/>
                  <a:pt x="22888" y="831329"/>
                  <a:pt x="0" y="701391"/>
                </a:cubicBezTo>
                <a:cubicBezTo>
                  <a:pt x="-22888" y="571453"/>
                  <a:pt x="16742" y="157663"/>
                  <a:pt x="0" y="0"/>
                </a:cubicBezTo>
                <a:close/>
              </a:path>
              <a:path w="6495115" h="3757454" stroke="0" extrusionOk="0">
                <a:moveTo>
                  <a:pt x="0" y="0"/>
                </a:moveTo>
                <a:cubicBezTo>
                  <a:pt x="351420" y="10616"/>
                  <a:pt x="489125" y="-37264"/>
                  <a:pt x="779414" y="0"/>
                </a:cubicBezTo>
                <a:cubicBezTo>
                  <a:pt x="1069703" y="37264"/>
                  <a:pt x="1127215" y="-16360"/>
                  <a:pt x="1299023" y="0"/>
                </a:cubicBezTo>
                <a:cubicBezTo>
                  <a:pt x="1470831" y="16360"/>
                  <a:pt x="1607450" y="-15216"/>
                  <a:pt x="1818632" y="0"/>
                </a:cubicBezTo>
                <a:cubicBezTo>
                  <a:pt x="2029814" y="15216"/>
                  <a:pt x="2299275" y="17400"/>
                  <a:pt x="2533095" y="0"/>
                </a:cubicBezTo>
                <a:cubicBezTo>
                  <a:pt x="2766915" y="-17400"/>
                  <a:pt x="2895682" y="-535"/>
                  <a:pt x="3052704" y="0"/>
                </a:cubicBezTo>
                <a:cubicBezTo>
                  <a:pt x="3209726" y="535"/>
                  <a:pt x="3518238" y="18209"/>
                  <a:pt x="3832118" y="0"/>
                </a:cubicBezTo>
                <a:cubicBezTo>
                  <a:pt x="4145998" y="-18209"/>
                  <a:pt x="4231978" y="-31287"/>
                  <a:pt x="4611532" y="0"/>
                </a:cubicBezTo>
                <a:cubicBezTo>
                  <a:pt x="4991086" y="31287"/>
                  <a:pt x="5079121" y="27892"/>
                  <a:pt x="5261043" y="0"/>
                </a:cubicBezTo>
                <a:cubicBezTo>
                  <a:pt x="5442965" y="-27892"/>
                  <a:pt x="5563508" y="13240"/>
                  <a:pt x="5845604" y="0"/>
                </a:cubicBezTo>
                <a:cubicBezTo>
                  <a:pt x="6127700" y="-13240"/>
                  <a:pt x="6362455" y="7651"/>
                  <a:pt x="6495115" y="0"/>
                </a:cubicBezTo>
                <a:cubicBezTo>
                  <a:pt x="6475054" y="207075"/>
                  <a:pt x="6519953" y="415961"/>
                  <a:pt x="6495115" y="588668"/>
                </a:cubicBezTo>
                <a:cubicBezTo>
                  <a:pt x="6470277" y="761375"/>
                  <a:pt x="6502280" y="960266"/>
                  <a:pt x="6495115" y="1177336"/>
                </a:cubicBezTo>
                <a:cubicBezTo>
                  <a:pt x="6487950" y="1394406"/>
                  <a:pt x="6483225" y="1678001"/>
                  <a:pt x="6495115" y="1841152"/>
                </a:cubicBezTo>
                <a:cubicBezTo>
                  <a:pt x="6507005" y="2004303"/>
                  <a:pt x="6502623" y="2267302"/>
                  <a:pt x="6495115" y="2542544"/>
                </a:cubicBezTo>
                <a:cubicBezTo>
                  <a:pt x="6487607" y="2817786"/>
                  <a:pt x="6522074" y="2963019"/>
                  <a:pt x="6495115" y="3093637"/>
                </a:cubicBezTo>
                <a:cubicBezTo>
                  <a:pt x="6468156" y="3224255"/>
                  <a:pt x="6515882" y="3487796"/>
                  <a:pt x="6495115" y="3757454"/>
                </a:cubicBezTo>
                <a:cubicBezTo>
                  <a:pt x="6302945" y="3763797"/>
                  <a:pt x="6256215" y="3763604"/>
                  <a:pt x="6040457" y="3757454"/>
                </a:cubicBezTo>
                <a:cubicBezTo>
                  <a:pt x="5824699" y="3751304"/>
                  <a:pt x="5509493" y="3724453"/>
                  <a:pt x="5261043" y="3757454"/>
                </a:cubicBezTo>
                <a:cubicBezTo>
                  <a:pt x="5012593" y="3790455"/>
                  <a:pt x="4905164" y="3755276"/>
                  <a:pt x="4676483" y="3757454"/>
                </a:cubicBezTo>
                <a:cubicBezTo>
                  <a:pt x="4447802" y="3759632"/>
                  <a:pt x="4266940" y="3777574"/>
                  <a:pt x="4156874" y="3757454"/>
                </a:cubicBezTo>
                <a:cubicBezTo>
                  <a:pt x="4046808" y="3737334"/>
                  <a:pt x="3756283" y="3735780"/>
                  <a:pt x="3637264" y="3757454"/>
                </a:cubicBezTo>
                <a:cubicBezTo>
                  <a:pt x="3518245" y="3779129"/>
                  <a:pt x="3341241" y="3777750"/>
                  <a:pt x="3117655" y="3757454"/>
                </a:cubicBezTo>
                <a:cubicBezTo>
                  <a:pt x="2894069" y="3737158"/>
                  <a:pt x="2725308" y="3722327"/>
                  <a:pt x="2403193" y="3757454"/>
                </a:cubicBezTo>
                <a:cubicBezTo>
                  <a:pt x="2081078" y="3792581"/>
                  <a:pt x="2001101" y="3776802"/>
                  <a:pt x="1818632" y="3757454"/>
                </a:cubicBezTo>
                <a:cubicBezTo>
                  <a:pt x="1636163" y="3738106"/>
                  <a:pt x="1402271" y="3789060"/>
                  <a:pt x="1039218" y="3757454"/>
                </a:cubicBezTo>
                <a:cubicBezTo>
                  <a:pt x="676165" y="3725848"/>
                  <a:pt x="389756" y="3747413"/>
                  <a:pt x="0" y="3757454"/>
                </a:cubicBezTo>
                <a:cubicBezTo>
                  <a:pt x="-4567" y="3552884"/>
                  <a:pt x="15974" y="3204234"/>
                  <a:pt x="0" y="3056063"/>
                </a:cubicBezTo>
                <a:cubicBezTo>
                  <a:pt x="-15974" y="2907892"/>
                  <a:pt x="17964" y="2709576"/>
                  <a:pt x="0" y="2542544"/>
                </a:cubicBezTo>
                <a:cubicBezTo>
                  <a:pt x="-17964" y="2375512"/>
                  <a:pt x="12966" y="2059939"/>
                  <a:pt x="0" y="1878727"/>
                </a:cubicBezTo>
                <a:cubicBezTo>
                  <a:pt x="-12966" y="1697515"/>
                  <a:pt x="-12745" y="1535205"/>
                  <a:pt x="0" y="1290059"/>
                </a:cubicBezTo>
                <a:cubicBezTo>
                  <a:pt x="12745" y="1044913"/>
                  <a:pt x="2628" y="738544"/>
                  <a:pt x="0" y="588668"/>
                </a:cubicBezTo>
                <a:cubicBezTo>
                  <a:pt x="-2628" y="438792"/>
                  <a:pt x="-24456" y="174639"/>
                  <a:pt x="0" y="0"/>
                </a:cubicBezTo>
                <a:close/>
              </a:path>
            </a:pathLst>
          </a:custGeom>
          <a:ln>
            <a:solidFill>
              <a:schemeClr val="tx1"/>
            </a:solidFill>
            <a:extLst>
              <a:ext uri="{C807C97D-BFC1-408E-A445-0C87EB9F89A2}">
                <ask:lineSketchStyleProps xmlns:ask="http://schemas.microsoft.com/office/drawing/2018/sketchyshapes" sd="795346552">
                  <a:prstGeom prst="rect">
                    <a:avLst/>
                  </a:prstGeom>
                  <ask:type>
                    <ask:lineSketchFreehand/>
                  </ask:type>
                </ask:lineSketchStyleProps>
              </a:ext>
            </a:extLst>
          </a:ln>
        </p:spPr>
      </p:pic>
      <p:pic>
        <p:nvPicPr>
          <p:cNvPr id="115" name="그림 114">
            <a:extLst>
              <a:ext uri="{FF2B5EF4-FFF2-40B4-BE49-F238E27FC236}">
                <a16:creationId xmlns:a16="http://schemas.microsoft.com/office/drawing/2014/main" id="{FC19580F-1204-4DCF-B125-FCA5AB604D38}"/>
              </a:ext>
            </a:extLst>
          </p:cNvPr>
          <p:cNvPicPr>
            <a:picLocks noChangeAspect="1"/>
          </p:cNvPicPr>
          <p:nvPr/>
        </p:nvPicPr>
        <p:blipFill rotWithShape="1">
          <a:blip r:embed="rId14"/>
          <a:srcRect l="26701" t="22718" r="26559" b="14702"/>
          <a:stretch/>
        </p:blipFill>
        <p:spPr>
          <a:xfrm>
            <a:off x="1771849" y="16076324"/>
            <a:ext cx="4466682" cy="3888105"/>
          </a:xfrm>
          <a:custGeom>
            <a:avLst/>
            <a:gdLst>
              <a:gd name="connsiteX0" fmla="*/ 0 w 4466682"/>
              <a:gd name="connsiteY0" fmla="*/ 0 h 3888105"/>
              <a:gd name="connsiteX1" fmla="*/ 4466682 w 4466682"/>
              <a:gd name="connsiteY1" fmla="*/ 0 h 3888105"/>
              <a:gd name="connsiteX2" fmla="*/ 4466682 w 4466682"/>
              <a:gd name="connsiteY2" fmla="*/ 3888105 h 3888105"/>
              <a:gd name="connsiteX3" fmla="*/ 0 w 4466682"/>
              <a:gd name="connsiteY3" fmla="*/ 3888105 h 3888105"/>
              <a:gd name="connsiteX4" fmla="*/ 0 w 4466682"/>
              <a:gd name="connsiteY4" fmla="*/ 0 h 3888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6682" h="3888105" fill="none" extrusionOk="0">
                <a:moveTo>
                  <a:pt x="0" y="0"/>
                </a:moveTo>
                <a:cubicBezTo>
                  <a:pt x="1026416" y="-49533"/>
                  <a:pt x="2366878" y="-14809"/>
                  <a:pt x="4466682" y="0"/>
                </a:cubicBezTo>
                <a:cubicBezTo>
                  <a:pt x="4554321" y="401190"/>
                  <a:pt x="4394003" y="3261228"/>
                  <a:pt x="4466682" y="3888105"/>
                </a:cubicBezTo>
                <a:cubicBezTo>
                  <a:pt x="3309092" y="3839874"/>
                  <a:pt x="2059217" y="3972560"/>
                  <a:pt x="0" y="3888105"/>
                </a:cubicBezTo>
                <a:cubicBezTo>
                  <a:pt x="-38581" y="2904629"/>
                  <a:pt x="63341" y="772226"/>
                  <a:pt x="0" y="0"/>
                </a:cubicBezTo>
                <a:close/>
              </a:path>
              <a:path w="4466682" h="3888105" stroke="0" extrusionOk="0">
                <a:moveTo>
                  <a:pt x="0" y="0"/>
                </a:moveTo>
                <a:cubicBezTo>
                  <a:pt x="676404" y="118645"/>
                  <a:pt x="3523295" y="116012"/>
                  <a:pt x="4466682" y="0"/>
                </a:cubicBezTo>
                <a:cubicBezTo>
                  <a:pt x="4333800" y="1575816"/>
                  <a:pt x="4551633" y="2117502"/>
                  <a:pt x="4466682" y="3888105"/>
                </a:cubicBezTo>
                <a:cubicBezTo>
                  <a:pt x="2809044" y="4022705"/>
                  <a:pt x="1953140" y="3730909"/>
                  <a:pt x="0" y="3888105"/>
                </a:cubicBezTo>
                <a:cubicBezTo>
                  <a:pt x="-20187" y="3305583"/>
                  <a:pt x="-152480" y="1870607"/>
                  <a:pt x="0" y="0"/>
                </a:cubicBezTo>
                <a:close/>
              </a:path>
            </a:pathLst>
          </a:custGeom>
          <a:ln>
            <a:solidFill>
              <a:schemeClr val="tx1"/>
            </a:solidFill>
            <a:extLst>
              <a:ext uri="{C807C97D-BFC1-408E-A445-0C87EB9F89A2}">
                <ask:lineSketchStyleProps xmlns:ask="http://schemas.microsoft.com/office/drawing/2018/sketchyshapes" sd="1219033472">
                  <a:prstGeom prst="rect">
                    <a:avLst/>
                  </a:prstGeom>
                  <ask:type>
                    <ask:lineSketchCurved/>
                  </ask:type>
                </ask:lineSketchStyleProps>
              </a:ext>
            </a:extLst>
          </a:ln>
        </p:spPr>
      </p:pic>
      <p:pic>
        <p:nvPicPr>
          <p:cNvPr id="116" name="그림 115">
            <a:extLst>
              <a:ext uri="{FF2B5EF4-FFF2-40B4-BE49-F238E27FC236}">
                <a16:creationId xmlns:a16="http://schemas.microsoft.com/office/drawing/2014/main" id="{08B5622A-0751-4396-ABE4-60D2472BB142}"/>
              </a:ext>
            </a:extLst>
          </p:cNvPr>
          <p:cNvPicPr>
            <a:picLocks noChangeAspect="1"/>
          </p:cNvPicPr>
          <p:nvPr/>
        </p:nvPicPr>
        <p:blipFill rotWithShape="1">
          <a:blip r:embed="rId15"/>
          <a:srcRect l="26634" t="16404" r="26621" b="8583"/>
          <a:stretch/>
        </p:blipFill>
        <p:spPr>
          <a:xfrm>
            <a:off x="6430223" y="16075957"/>
            <a:ext cx="3892623" cy="3904265"/>
          </a:xfrm>
          <a:custGeom>
            <a:avLst/>
            <a:gdLst>
              <a:gd name="connsiteX0" fmla="*/ 0 w 3892623"/>
              <a:gd name="connsiteY0" fmla="*/ 0 h 3904265"/>
              <a:gd name="connsiteX1" fmla="*/ 687697 w 3892623"/>
              <a:gd name="connsiteY1" fmla="*/ 0 h 3904265"/>
              <a:gd name="connsiteX2" fmla="*/ 1414320 w 3892623"/>
              <a:gd name="connsiteY2" fmla="*/ 0 h 3904265"/>
              <a:gd name="connsiteX3" fmla="*/ 2024164 w 3892623"/>
              <a:gd name="connsiteY3" fmla="*/ 0 h 3904265"/>
              <a:gd name="connsiteX4" fmla="*/ 2711861 w 3892623"/>
              <a:gd name="connsiteY4" fmla="*/ 0 h 3904265"/>
              <a:gd name="connsiteX5" fmla="*/ 3243852 w 3892623"/>
              <a:gd name="connsiteY5" fmla="*/ 0 h 3904265"/>
              <a:gd name="connsiteX6" fmla="*/ 3892623 w 3892623"/>
              <a:gd name="connsiteY6" fmla="*/ 0 h 3904265"/>
              <a:gd name="connsiteX7" fmla="*/ 3892623 w 3892623"/>
              <a:gd name="connsiteY7" fmla="*/ 650711 h 3904265"/>
              <a:gd name="connsiteX8" fmla="*/ 3892623 w 3892623"/>
              <a:gd name="connsiteY8" fmla="*/ 1379507 h 3904265"/>
              <a:gd name="connsiteX9" fmla="*/ 3892623 w 3892623"/>
              <a:gd name="connsiteY9" fmla="*/ 2030218 h 3904265"/>
              <a:gd name="connsiteX10" fmla="*/ 3892623 w 3892623"/>
              <a:gd name="connsiteY10" fmla="*/ 2641886 h 3904265"/>
              <a:gd name="connsiteX11" fmla="*/ 3892623 w 3892623"/>
              <a:gd name="connsiteY11" fmla="*/ 3904265 h 3904265"/>
              <a:gd name="connsiteX12" fmla="*/ 3204926 w 3892623"/>
              <a:gd name="connsiteY12" fmla="*/ 3904265 h 3904265"/>
              <a:gd name="connsiteX13" fmla="*/ 2478303 w 3892623"/>
              <a:gd name="connsiteY13" fmla="*/ 3904265 h 3904265"/>
              <a:gd name="connsiteX14" fmla="*/ 1946312 w 3892623"/>
              <a:gd name="connsiteY14" fmla="*/ 3904265 h 3904265"/>
              <a:gd name="connsiteX15" fmla="*/ 1414320 w 3892623"/>
              <a:gd name="connsiteY15" fmla="*/ 3904265 h 3904265"/>
              <a:gd name="connsiteX16" fmla="*/ 882328 w 3892623"/>
              <a:gd name="connsiteY16" fmla="*/ 3904265 h 3904265"/>
              <a:gd name="connsiteX17" fmla="*/ 0 w 3892623"/>
              <a:gd name="connsiteY17" fmla="*/ 3904265 h 3904265"/>
              <a:gd name="connsiteX18" fmla="*/ 0 w 3892623"/>
              <a:gd name="connsiteY18" fmla="*/ 3370682 h 3904265"/>
              <a:gd name="connsiteX19" fmla="*/ 0 w 3892623"/>
              <a:gd name="connsiteY19" fmla="*/ 2680929 h 3904265"/>
              <a:gd name="connsiteX20" fmla="*/ 0 w 3892623"/>
              <a:gd name="connsiteY20" fmla="*/ 2108303 h 3904265"/>
              <a:gd name="connsiteX21" fmla="*/ 0 w 3892623"/>
              <a:gd name="connsiteY21" fmla="*/ 1574720 h 3904265"/>
              <a:gd name="connsiteX22" fmla="*/ 0 w 3892623"/>
              <a:gd name="connsiteY22" fmla="*/ 1002095 h 3904265"/>
              <a:gd name="connsiteX23" fmla="*/ 0 w 3892623"/>
              <a:gd name="connsiteY23" fmla="*/ 0 h 39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2623" h="3904265" fill="none" extrusionOk="0">
                <a:moveTo>
                  <a:pt x="0" y="0"/>
                </a:moveTo>
                <a:cubicBezTo>
                  <a:pt x="285630" y="12130"/>
                  <a:pt x="369426" y="-25386"/>
                  <a:pt x="687697" y="0"/>
                </a:cubicBezTo>
                <a:cubicBezTo>
                  <a:pt x="1005968" y="25386"/>
                  <a:pt x="1113796" y="21728"/>
                  <a:pt x="1414320" y="0"/>
                </a:cubicBezTo>
                <a:cubicBezTo>
                  <a:pt x="1714844" y="-21728"/>
                  <a:pt x="1835282" y="-7671"/>
                  <a:pt x="2024164" y="0"/>
                </a:cubicBezTo>
                <a:cubicBezTo>
                  <a:pt x="2213046" y="7671"/>
                  <a:pt x="2387897" y="-23495"/>
                  <a:pt x="2711861" y="0"/>
                </a:cubicBezTo>
                <a:cubicBezTo>
                  <a:pt x="3035825" y="23495"/>
                  <a:pt x="3058738" y="-9043"/>
                  <a:pt x="3243852" y="0"/>
                </a:cubicBezTo>
                <a:cubicBezTo>
                  <a:pt x="3428966" y="9043"/>
                  <a:pt x="3689192" y="-14618"/>
                  <a:pt x="3892623" y="0"/>
                </a:cubicBezTo>
                <a:cubicBezTo>
                  <a:pt x="3895010" y="288072"/>
                  <a:pt x="3910796" y="446054"/>
                  <a:pt x="3892623" y="650711"/>
                </a:cubicBezTo>
                <a:cubicBezTo>
                  <a:pt x="3874450" y="855368"/>
                  <a:pt x="3912034" y="1103464"/>
                  <a:pt x="3892623" y="1379507"/>
                </a:cubicBezTo>
                <a:cubicBezTo>
                  <a:pt x="3873212" y="1655550"/>
                  <a:pt x="3888311" y="1794906"/>
                  <a:pt x="3892623" y="2030218"/>
                </a:cubicBezTo>
                <a:cubicBezTo>
                  <a:pt x="3896935" y="2265530"/>
                  <a:pt x="3894676" y="2423280"/>
                  <a:pt x="3892623" y="2641886"/>
                </a:cubicBezTo>
                <a:cubicBezTo>
                  <a:pt x="3890570" y="2860492"/>
                  <a:pt x="3933469" y="3585256"/>
                  <a:pt x="3892623" y="3904265"/>
                </a:cubicBezTo>
                <a:cubicBezTo>
                  <a:pt x="3599283" y="3890104"/>
                  <a:pt x="3354688" y="3903788"/>
                  <a:pt x="3204926" y="3904265"/>
                </a:cubicBezTo>
                <a:cubicBezTo>
                  <a:pt x="3055164" y="3904742"/>
                  <a:pt x="2786152" y="3906236"/>
                  <a:pt x="2478303" y="3904265"/>
                </a:cubicBezTo>
                <a:cubicBezTo>
                  <a:pt x="2170454" y="3902294"/>
                  <a:pt x="2195501" y="3902677"/>
                  <a:pt x="1946312" y="3904265"/>
                </a:cubicBezTo>
                <a:cubicBezTo>
                  <a:pt x="1697123" y="3905853"/>
                  <a:pt x="1621194" y="3888653"/>
                  <a:pt x="1414320" y="3904265"/>
                </a:cubicBezTo>
                <a:cubicBezTo>
                  <a:pt x="1207446" y="3919877"/>
                  <a:pt x="1121648" y="3905182"/>
                  <a:pt x="882328" y="3904265"/>
                </a:cubicBezTo>
                <a:cubicBezTo>
                  <a:pt x="643008" y="3903348"/>
                  <a:pt x="243569" y="3946295"/>
                  <a:pt x="0" y="3904265"/>
                </a:cubicBezTo>
                <a:cubicBezTo>
                  <a:pt x="-25698" y="3745572"/>
                  <a:pt x="13622" y="3616115"/>
                  <a:pt x="0" y="3370682"/>
                </a:cubicBezTo>
                <a:cubicBezTo>
                  <a:pt x="-13622" y="3125249"/>
                  <a:pt x="8397" y="2941267"/>
                  <a:pt x="0" y="2680929"/>
                </a:cubicBezTo>
                <a:cubicBezTo>
                  <a:pt x="-8397" y="2420591"/>
                  <a:pt x="6330" y="2276161"/>
                  <a:pt x="0" y="2108303"/>
                </a:cubicBezTo>
                <a:cubicBezTo>
                  <a:pt x="-6330" y="1940445"/>
                  <a:pt x="-15004" y="1813742"/>
                  <a:pt x="0" y="1574720"/>
                </a:cubicBezTo>
                <a:cubicBezTo>
                  <a:pt x="15004" y="1335698"/>
                  <a:pt x="15833" y="1194101"/>
                  <a:pt x="0" y="1002095"/>
                </a:cubicBezTo>
                <a:cubicBezTo>
                  <a:pt x="-15833" y="810089"/>
                  <a:pt x="-45916" y="467274"/>
                  <a:pt x="0" y="0"/>
                </a:cubicBezTo>
                <a:close/>
              </a:path>
              <a:path w="3892623" h="3904265" stroke="0" extrusionOk="0">
                <a:moveTo>
                  <a:pt x="0" y="0"/>
                </a:moveTo>
                <a:cubicBezTo>
                  <a:pt x="338433" y="-27683"/>
                  <a:pt x="537416" y="-828"/>
                  <a:pt x="726623" y="0"/>
                </a:cubicBezTo>
                <a:cubicBezTo>
                  <a:pt x="915830" y="828"/>
                  <a:pt x="1149079" y="-13681"/>
                  <a:pt x="1375393" y="0"/>
                </a:cubicBezTo>
                <a:cubicBezTo>
                  <a:pt x="1601707" y="13681"/>
                  <a:pt x="1791573" y="-15315"/>
                  <a:pt x="1946311" y="0"/>
                </a:cubicBezTo>
                <a:cubicBezTo>
                  <a:pt x="2101049" y="15315"/>
                  <a:pt x="2414757" y="-2504"/>
                  <a:pt x="2595082" y="0"/>
                </a:cubicBezTo>
                <a:cubicBezTo>
                  <a:pt x="2775407" y="2504"/>
                  <a:pt x="3067485" y="-33980"/>
                  <a:pt x="3321705" y="0"/>
                </a:cubicBezTo>
                <a:cubicBezTo>
                  <a:pt x="3575925" y="33980"/>
                  <a:pt x="3642716" y="2756"/>
                  <a:pt x="3892623" y="0"/>
                </a:cubicBezTo>
                <a:cubicBezTo>
                  <a:pt x="3890886" y="114880"/>
                  <a:pt x="3901603" y="354429"/>
                  <a:pt x="3892623" y="533583"/>
                </a:cubicBezTo>
                <a:cubicBezTo>
                  <a:pt x="3883643" y="712737"/>
                  <a:pt x="3915014" y="868706"/>
                  <a:pt x="3892623" y="1067166"/>
                </a:cubicBezTo>
                <a:cubicBezTo>
                  <a:pt x="3870232" y="1265626"/>
                  <a:pt x="3872382" y="1484911"/>
                  <a:pt x="3892623" y="1678834"/>
                </a:cubicBezTo>
                <a:cubicBezTo>
                  <a:pt x="3912864" y="1872757"/>
                  <a:pt x="3921160" y="2102106"/>
                  <a:pt x="3892623" y="2368587"/>
                </a:cubicBezTo>
                <a:cubicBezTo>
                  <a:pt x="3864086" y="2635068"/>
                  <a:pt x="3895856" y="2703785"/>
                  <a:pt x="3892623" y="2980256"/>
                </a:cubicBezTo>
                <a:cubicBezTo>
                  <a:pt x="3889390" y="3256727"/>
                  <a:pt x="3869973" y="3668576"/>
                  <a:pt x="3892623" y="3904265"/>
                </a:cubicBezTo>
                <a:cubicBezTo>
                  <a:pt x="3690576" y="3873085"/>
                  <a:pt x="3408370" y="3901665"/>
                  <a:pt x="3204926" y="3904265"/>
                </a:cubicBezTo>
                <a:cubicBezTo>
                  <a:pt x="3001482" y="3906865"/>
                  <a:pt x="2891702" y="3898832"/>
                  <a:pt x="2595082" y="3904265"/>
                </a:cubicBezTo>
                <a:cubicBezTo>
                  <a:pt x="2298462" y="3909698"/>
                  <a:pt x="2190285" y="3897276"/>
                  <a:pt x="1907385" y="3904265"/>
                </a:cubicBezTo>
                <a:cubicBezTo>
                  <a:pt x="1624485" y="3911254"/>
                  <a:pt x="1494401" y="3873740"/>
                  <a:pt x="1180762" y="3904265"/>
                </a:cubicBezTo>
                <a:cubicBezTo>
                  <a:pt x="867123" y="3934790"/>
                  <a:pt x="280330" y="3915741"/>
                  <a:pt x="0" y="3904265"/>
                </a:cubicBezTo>
                <a:cubicBezTo>
                  <a:pt x="-5733" y="3736326"/>
                  <a:pt x="11561" y="3495790"/>
                  <a:pt x="0" y="3253554"/>
                </a:cubicBezTo>
                <a:cubicBezTo>
                  <a:pt x="-11561" y="3011318"/>
                  <a:pt x="-11694" y="2948949"/>
                  <a:pt x="0" y="2680929"/>
                </a:cubicBezTo>
                <a:cubicBezTo>
                  <a:pt x="11694" y="2412910"/>
                  <a:pt x="-24525" y="2400110"/>
                  <a:pt x="0" y="2147346"/>
                </a:cubicBezTo>
                <a:cubicBezTo>
                  <a:pt x="24525" y="1894582"/>
                  <a:pt x="13878" y="1851904"/>
                  <a:pt x="0" y="1574720"/>
                </a:cubicBezTo>
                <a:cubicBezTo>
                  <a:pt x="-13878" y="1297536"/>
                  <a:pt x="-7343" y="1024324"/>
                  <a:pt x="0" y="845924"/>
                </a:cubicBezTo>
                <a:cubicBezTo>
                  <a:pt x="7343" y="667524"/>
                  <a:pt x="-23680" y="393087"/>
                  <a:pt x="0" y="0"/>
                </a:cubicBezTo>
                <a:close/>
              </a:path>
            </a:pathLst>
          </a:custGeom>
          <a:ln>
            <a:solidFill>
              <a:schemeClr val="tx1"/>
            </a:solidFill>
            <a:extLst>
              <a:ext uri="{C807C97D-BFC1-408E-A445-0C87EB9F89A2}">
                <ask:lineSketchStyleProps xmlns:ask="http://schemas.microsoft.com/office/drawing/2018/sketchyshapes" sd="981765707">
                  <a:prstGeom prst="rect">
                    <a:avLst/>
                  </a:prstGeom>
                  <ask:type>
                    <ask:lineSketchFreehand/>
                  </ask:type>
                </ask:lineSketchStyleProps>
              </a:ext>
            </a:extLst>
          </a:ln>
        </p:spPr>
      </p:pic>
      <p:pic>
        <p:nvPicPr>
          <p:cNvPr id="117" name="그림 116">
            <a:extLst>
              <a:ext uri="{FF2B5EF4-FFF2-40B4-BE49-F238E27FC236}">
                <a16:creationId xmlns:a16="http://schemas.microsoft.com/office/drawing/2014/main" id="{51886596-3B1C-4D1A-8EE4-5096576FB4C4}"/>
              </a:ext>
            </a:extLst>
          </p:cNvPr>
          <p:cNvPicPr>
            <a:picLocks noChangeAspect="1"/>
          </p:cNvPicPr>
          <p:nvPr/>
        </p:nvPicPr>
        <p:blipFill rotWithShape="1">
          <a:blip r:embed="rId16"/>
          <a:srcRect l="26768" t="16743" r="26730" b="8670"/>
          <a:stretch/>
        </p:blipFill>
        <p:spPr>
          <a:xfrm>
            <a:off x="6533477" y="21411405"/>
            <a:ext cx="3620065" cy="3629087"/>
          </a:xfrm>
          <a:custGeom>
            <a:avLst/>
            <a:gdLst>
              <a:gd name="connsiteX0" fmla="*/ 0 w 3620065"/>
              <a:gd name="connsiteY0" fmla="*/ 0 h 3629087"/>
              <a:gd name="connsiteX1" fmla="*/ 494742 w 3620065"/>
              <a:gd name="connsiteY1" fmla="*/ 0 h 3629087"/>
              <a:gd name="connsiteX2" fmla="*/ 1170488 w 3620065"/>
              <a:gd name="connsiteY2" fmla="*/ 0 h 3629087"/>
              <a:gd name="connsiteX3" fmla="*/ 1773832 w 3620065"/>
              <a:gd name="connsiteY3" fmla="*/ 0 h 3629087"/>
              <a:gd name="connsiteX4" fmla="*/ 2413377 w 3620065"/>
              <a:gd name="connsiteY4" fmla="*/ 0 h 3629087"/>
              <a:gd name="connsiteX5" fmla="*/ 2944320 w 3620065"/>
              <a:gd name="connsiteY5" fmla="*/ 0 h 3629087"/>
              <a:gd name="connsiteX6" fmla="*/ 3620065 w 3620065"/>
              <a:gd name="connsiteY6" fmla="*/ 0 h 3629087"/>
              <a:gd name="connsiteX7" fmla="*/ 3620065 w 3620065"/>
              <a:gd name="connsiteY7" fmla="*/ 641139 h 3629087"/>
              <a:gd name="connsiteX8" fmla="*/ 3620065 w 3620065"/>
              <a:gd name="connsiteY8" fmla="*/ 1245987 h 3629087"/>
              <a:gd name="connsiteX9" fmla="*/ 3620065 w 3620065"/>
              <a:gd name="connsiteY9" fmla="*/ 1850834 h 3629087"/>
              <a:gd name="connsiteX10" fmla="*/ 3620065 w 3620065"/>
              <a:gd name="connsiteY10" fmla="*/ 2528264 h 3629087"/>
              <a:gd name="connsiteX11" fmla="*/ 3620065 w 3620065"/>
              <a:gd name="connsiteY11" fmla="*/ 3024239 h 3629087"/>
              <a:gd name="connsiteX12" fmla="*/ 3620065 w 3620065"/>
              <a:gd name="connsiteY12" fmla="*/ 3629087 h 3629087"/>
              <a:gd name="connsiteX13" fmla="*/ 2980520 w 3620065"/>
              <a:gd name="connsiteY13" fmla="*/ 3629087 h 3629087"/>
              <a:gd name="connsiteX14" fmla="*/ 2485778 w 3620065"/>
              <a:gd name="connsiteY14" fmla="*/ 3629087 h 3629087"/>
              <a:gd name="connsiteX15" fmla="*/ 1810033 w 3620065"/>
              <a:gd name="connsiteY15" fmla="*/ 3629087 h 3629087"/>
              <a:gd name="connsiteX16" fmla="*/ 1279090 w 3620065"/>
              <a:gd name="connsiteY16" fmla="*/ 3629087 h 3629087"/>
              <a:gd name="connsiteX17" fmla="*/ 675745 w 3620065"/>
              <a:gd name="connsiteY17" fmla="*/ 3629087 h 3629087"/>
              <a:gd name="connsiteX18" fmla="*/ 0 w 3620065"/>
              <a:gd name="connsiteY18" fmla="*/ 3629087 h 3629087"/>
              <a:gd name="connsiteX19" fmla="*/ 0 w 3620065"/>
              <a:gd name="connsiteY19" fmla="*/ 3096821 h 3629087"/>
              <a:gd name="connsiteX20" fmla="*/ 0 w 3620065"/>
              <a:gd name="connsiteY20" fmla="*/ 2419391 h 3629087"/>
              <a:gd name="connsiteX21" fmla="*/ 0 w 3620065"/>
              <a:gd name="connsiteY21" fmla="*/ 1923416 h 3629087"/>
              <a:gd name="connsiteX22" fmla="*/ 0 w 3620065"/>
              <a:gd name="connsiteY22" fmla="*/ 1354859 h 3629087"/>
              <a:gd name="connsiteX23" fmla="*/ 0 w 3620065"/>
              <a:gd name="connsiteY23" fmla="*/ 713720 h 3629087"/>
              <a:gd name="connsiteX24" fmla="*/ 0 w 3620065"/>
              <a:gd name="connsiteY24" fmla="*/ 0 h 362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20065" h="3629087" fill="none" extrusionOk="0">
                <a:moveTo>
                  <a:pt x="0" y="0"/>
                </a:moveTo>
                <a:cubicBezTo>
                  <a:pt x="188239" y="-16696"/>
                  <a:pt x="373271" y="705"/>
                  <a:pt x="494742" y="0"/>
                </a:cubicBezTo>
                <a:cubicBezTo>
                  <a:pt x="616213" y="-705"/>
                  <a:pt x="936526" y="10491"/>
                  <a:pt x="1170488" y="0"/>
                </a:cubicBezTo>
                <a:cubicBezTo>
                  <a:pt x="1404450" y="-10491"/>
                  <a:pt x="1630302" y="-14187"/>
                  <a:pt x="1773832" y="0"/>
                </a:cubicBezTo>
                <a:cubicBezTo>
                  <a:pt x="1917362" y="14187"/>
                  <a:pt x="2094770" y="832"/>
                  <a:pt x="2413377" y="0"/>
                </a:cubicBezTo>
                <a:cubicBezTo>
                  <a:pt x="2731984" y="-832"/>
                  <a:pt x="2784307" y="-21190"/>
                  <a:pt x="2944320" y="0"/>
                </a:cubicBezTo>
                <a:cubicBezTo>
                  <a:pt x="3104333" y="21190"/>
                  <a:pt x="3302032" y="28559"/>
                  <a:pt x="3620065" y="0"/>
                </a:cubicBezTo>
                <a:cubicBezTo>
                  <a:pt x="3623255" y="179554"/>
                  <a:pt x="3636099" y="444137"/>
                  <a:pt x="3620065" y="641139"/>
                </a:cubicBezTo>
                <a:cubicBezTo>
                  <a:pt x="3604031" y="838141"/>
                  <a:pt x="3630516" y="1101781"/>
                  <a:pt x="3620065" y="1245987"/>
                </a:cubicBezTo>
                <a:cubicBezTo>
                  <a:pt x="3609614" y="1390193"/>
                  <a:pt x="3639712" y="1596184"/>
                  <a:pt x="3620065" y="1850834"/>
                </a:cubicBezTo>
                <a:cubicBezTo>
                  <a:pt x="3600418" y="2105484"/>
                  <a:pt x="3641196" y="2316129"/>
                  <a:pt x="3620065" y="2528264"/>
                </a:cubicBezTo>
                <a:cubicBezTo>
                  <a:pt x="3598935" y="2740399"/>
                  <a:pt x="3597664" y="2793425"/>
                  <a:pt x="3620065" y="3024239"/>
                </a:cubicBezTo>
                <a:cubicBezTo>
                  <a:pt x="3642466" y="3255053"/>
                  <a:pt x="3637104" y="3408565"/>
                  <a:pt x="3620065" y="3629087"/>
                </a:cubicBezTo>
                <a:cubicBezTo>
                  <a:pt x="3436229" y="3619144"/>
                  <a:pt x="3255871" y="3643154"/>
                  <a:pt x="2980520" y="3629087"/>
                </a:cubicBezTo>
                <a:cubicBezTo>
                  <a:pt x="2705169" y="3615020"/>
                  <a:pt x="2725025" y="3609926"/>
                  <a:pt x="2485778" y="3629087"/>
                </a:cubicBezTo>
                <a:cubicBezTo>
                  <a:pt x="2246531" y="3648248"/>
                  <a:pt x="2028097" y="3658370"/>
                  <a:pt x="1810033" y="3629087"/>
                </a:cubicBezTo>
                <a:cubicBezTo>
                  <a:pt x="1591969" y="3599804"/>
                  <a:pt x="1442284" y="3651219"/>
                  <a:pt x="1279090" y="3629087"/>
                </a:cubicBezTo>
                <a:cubicBezTo>
                  <a:pt x="1115896" y="3606955"/>
                  <a:pt x="965748" y="3655771"/>
                  <a:pt x="675745" y="3629087"/>
                </a:cubicBezTo>
                <a:cubicBezTo>
                  <a:pt x="385742" y="3602403"/>
                  <a:pt x="305988" y="3621684"/>
                  <a:pt x="0" y="3629087"/>
                </a:cubicBezTo>
                <a:cubicBezTo>
                  <a:pt x="-1212" y="3455366"/>
                  <a:pt x="-10454" y="3266438"/>
                  <a:pt x="0" y="3096821"/>
                </a:cubicBezTo>
                <a:cubicBezTo>
                  <a:pt x="10454" y="2927204"/>
                  <a:pt x="-14241" y="2563344"/>
                  <a:pt x="0" y="2419391"/>
                </a:cubicBezTo>
                <a:cubicBezTo>
                  <a:pt x="14241" y="2275438"/>
                  <a:pt x="20622" y="2067474"/>
                  <a:pt x="0" y="1923416"/>
                </a:cubicBezTo>
                <a:cubicBezTo>
                  <a:pt x="-20622" y="1779359"/>
                  <a:pt x="-3952" y="1544107"/>
                  <a:pt x="0" y="1354859"/>
                </a:cubicBezTo>
                <a:cubicBezTo>
                  <a:pt x="3952" y="1165611"/>
                  <a:pt x="30076" y="976537"/>
                  <a:pt x="0" y="713720"/>
                </a:cubicBezTo>
                <a:cubicBezTo>
                  <a:pt x="-30076" y="450903"/>
                  <a:pt x="6585" y="295992"/>
                  <a:pt x="0" y="0"/>
                </a:cubicBezTo>
                <a:close/>
              </a:path>
              <a:path w="3620065" h="3629087" stroke="0" extrusionOk="0">
                <a:moveTo>
                  <a:pt x="0" y="0"/>
                </a:moveTo>
                <a:cubicBezTo>
                  <a:pt x="156144" y="-8786"/>
                  <a:pt x="417257" y="8787"/>
                  <a:pt x="530943" y="0"/>
                </a:cubicBezTo>
                <a:cubicBezTo>
                  <a:pt x="644629" y="-8787"/>
                  <a:pt x="916760" y="15084"/>
                  <a:pt x="1061886" y="0"/>
                </a:cubicBezTo>
                <a:cubicBezTo>
                  <a:pt x="1207012" y="-15084"/>
                  <a:pt x="1403323" y="20028"/>
                  <a:pt x="1665230" y="0"/>
                </a:cubicBezTo>
                <a:cubicBezTo>
                  <a:pt x="1927137" y="-20028"/>
                  <a:pt x="2157101" y="13193"/>
                  <a:pt x="2304775" y="0"/>
                </a:cubicBezTo>
                <a:cubicBezTo>
                  <a:pt x="2452450" y="-13193"/>
                  <a:pt x="2762200" y="-28076"/>
                  <a:pt x="2944320" y="0"/>
                </a:cubicBezTo>
                <a:cubicBezTo>
                  <a:pt x="3126440" y="28076"/>
                  <a:pt x="3403965" y="-2609"/>
                  <a:pt x="3620065" y="0"/>
                </a:cubicBezTo>
                <a:cubicBezTo>
                  <a:pt x="3613811" y="228473"/>
                  <a:pt x="3592047" y="492185"/>
                  <a:pt x="3620065" y="641139"/>
                </a:cubicBezTo>
                <a:cubicBezTo>
                  <a:pt x="3648083" y="790093"/>
                  <a:pt x="3640400" y="993439"/>
                  <a:pt x="3620065" y="1318568"/>
                </a:cubicBezTo>
                <a:cubicBezTo>
                  <a:pt x="3599730" y="1643697"/>
                  <a:pt x="3645044" y="1847871"/>
                  <a:pt x="3620065" y="1995998"/>
                </a:cubicBezTo>
                <a:cubicBezTo>
                  <a:pt x="3595087" y="2144125"/>
                  <a:pt x="3594238" y="2369949"/>
                  <a:pt x="3620065" y="2564555"/>
                </a:cubicBezTo>
                <a:cubicBezTo>
                  <a:pt x="3645892" y="2759161"/>
                  <a:pt x="3599208" y="2912697"/>
                  <a:pt x="3620065" y="3096821"/>
                </a:cubicBezTo>
                <a:cubicBezTo>
                  <a:pt x="3640922" y="3280945"/>
                  <a:pt x="3619302" y="3501277"/>
                  <a:pt x="3620065" y="3629087"/>
                </a:cubicBezTo>
                <a:cubicBezTo>
                  <a:pt x="3456068" y="3608417"/>
                  <a:pt x="3200987" y="3643229"/>
                  <a:pt x="3089122" y="3629087"/>
                </a:cubicBezTo>
                <a:cubicBezTo>
                  <a:pt x="2977257" y="3614945"/>
                  <a:pt x="2638383" y="3624590"/>
                  <a:pt x="2413377" y="3629087"/>
                </a:cubicBezTo>
                <a:cubicBezTo>
                  <a:pt x="2188371" y="3633584"/>
                  <a:pt x="1972481" y="3621986"/>
                  <a:pt x="1773832" y="3629087"/>
                </a:cubicBezTo>
                <a:cubicBezTo>
                  <a:pt x="1575184" y="3636188"/>
                  <a:pt x="1413479" y="3647279"/>
                  <a:pt x="1206688" y="3629087"/>
                </a:cubicBezTo>
                <a:cubicBezTo>
                  <a:pt x="999897" y="3610895"/>
                  <a:pt x="775545" y="3653728"/>
                  <a:pt x="567144" y="3629087"/>
                </a:cubicBezTo>
                <a:cubicBezTo>
                  <a:pt x="358743" y="3604446"/>
                  <a:pt x="168732" y="3642963"/>
                  <a:pt x="0" y="3629087"/>
                </a:cubicBezTo>
                <a:cubicBezTo>
                  <a:pt x="-18696" y="3402788"/>
                  <a:pt x="-24624" y="3129829"/>
                  <a:pt x="0" y="2951657"/>
                </a:cubicBezTo>
                <a:cubicBezTo>
                  <a:pt x="24624" y="2773485"/>
                  <a:pt x="20338" y="2555085"/>
                  <a:pt x="0" y="2274228"/>
                </a:cubicBezTo>
                <a:cubicBezTo>
                  <a:pt x="-20338" y="1993371"/>
                  <a:pt x="17666" y="1802431"/>
                  <a:pt x="0" y="1596798"/>
                </a:cubicBezTo>
                <a:cubicBezTo>
                  <a:pt x="-17666" y="1391165"/>
                  <a:pt x="-11567" y="1073142"/>
                  <a:pt x="0" y="919369"/>
                </a:cubicBezTo>
                <a:cubicBezTo>
                  <a:pt x="11567" y="765596"/>
                  <a:pt x="-22668" y="263205"/>
                  <a:pt x="0" y="0"/>
                </a:cubicBezTo>
                <a:close/>
              </a:path>
            </a:pathLst>
          </a:custGeom>
          <a:ln>
            <a:solidFill>
              <a:schemeClr val="tx1"/>
            </a:solidFill>
            <a:extLst>
              <a:ext uri="{C807C97D-BFC1-408E-A445-0C87EB9F89A2}">
                <ask:lineSketchStyleProps xmlns:ask="http://schemas.microsoft.com/office/drawing/2018/sketchyshapes" sd="320194097">
                  <a:prstGeom prst="rect">
                    <a:avLst/>
                  </a:prstGeom>
                  <ask:type>
                    <ask:lineSketchFreehand/>
                  </ask:type>
                </ask:lineSketchStyleProps>
              </a:ext>
            </a:extLst>
          </a:ln>
        </p:spPr>
      </p:pic>
      <p:pic>
        <p:nvPicPr>
          <p:cNvPr id="119" name="그림 118">
            <a:extLst>
              <a:ext uri="{FF2B5EF4-FFF2-40B4-BE49-F238E27FC236}">
                <a16:creationId xmlns:a16="http://schemas.microsoft.com/office/drawing/2014/main" id="{681402E1-9F2D-4F30-AA27-AD3CD7CE699F}"/>
              </a:ext>
            </a:extLst>
          </p:cNvPr>
          <p:cNvPicPr>
            <a:picLocks noChangeAspect="1"/>
          </p:cNvPicPr>
          <p:nvPr/>
        </p:nvPicPr>
        <p:blipFill rotWithShape="1">
          <a:blip r:embed="rId17"/>
          <a:srcRect l="26672" t="22968" r="26728" b="14923"/>
          <a:stretch/>
        </p:blipFill>
        <p:spPr>
          <a:xfrm>
            <a:off x="1984369" y="21425488"/>
            <a:ext cx="4356591" cy="3629088"/>
          </a:xfrm>
          <a:custGeom>
            <a:avLst/>
            <a:gdLst>
              <a:gd name="connsiteX0" fmla="*/ 0 w 4356591"/>
              <a:gd name="connsiteY0" fmla="*/ 0 h 3629088"/>
              <a:gd name="connsiteX1" fmla="*/ 4356591 w 4356591"/>
              <a:gd name="connsiteY1" fmla="*/ 0 h 3629088"/>
              <a:gd name="connsiteX2" fmla="*/ 4356591 w 4356591"/>
              <a:gd name="connsiteY2" fmla="*/ 3629088 h 3629088"/>
              <a:gd name="connsiteX3" fmla="*/ 0 w 4356591"/>
              <a:gd name="connsiteY3" fmla="*/ 3629088 h 3629088"/>
              <a:gd name="connsiteX4" fmla="*/ 0 w 4356591"/>
              <a:gd name="connsiteY4" fmla="*/ 0 h 362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6591" h="3629088" fill="none" extrusionOk="0">
                <a:moveTo>
                  <a:pt x="0" y="0"/>
                </a:moveTo>
                <a:cubicBezTo>
                  <a:pt x="1855070" y="137518"/>
                  <a:pt x="3569547" y="-137472"/>
                  <a:pt x="4356591" y="0"/>
                </a:cubicBezTo>
                <a:cubicBezTo>
                  <a:pt x="4232387" y="864995"/>
                  <a:pt x="4484951" y="3112159"/>
                  <a:pt x="4356591" y="3629088"/>
                </a:cubicBezTo>
                <a:cubicBezTo>
                  <a:pt x="3197125" y="3761433"/>
                  <a:pt x="1394603" y="3686382"/>
                  <a:pt x="0" y="3629088"/>
                </a:cubicBezTo>
                <a:cubicBezTo>
                  <a:pt x="-145285" y="2344358"/>
                  <a:pt x="-42908" y="1147971"/>
                  <a:pt x="0" y="0"/>
                </a:cubicBezTo>
                <a:close/>
              </a:path>
              <a:path w="4356591" h="3629088" stroke="0" extrusionOk="0">
                <a:moveTo>
                  <a:pt x="0" y="0"/>
                </a:moveTo>
                <a:cubicBezTo>
                  <a:pt x="1971894" y="-25477"/>
                  <a:pt x="2907412" y="18458"/>
                  <a:pt x="4356591" y="0"/>
                </a:cubicBezTo>
                <a:cubicBezTo>
                  <a:pt x="4340581" y="705200"/>
                  <a:pt x="4254604" y="3218851"/>
                  <a:pt x="4356591" y="3629088"/>
                </a:cubicBezTo>
                <a:cubicBezTo>
                  <a:pt x="3905333" y="3523055"/>
                  <a:pt x="1653759" y="3691798"/>
                  <a:pt x="0" y="3629088"/>
                </a:cubicBezTo>
                <a:cubicBezTo>
                  <a:pt x="-140910" y="2747330"/>
                  <a:pt x="-14632" y="539304"/>
                  <a:pt x="0" y="0"/>
                </a:cubicBezTo>
                <a:close/>
              </a:path>
            </a:pathLst>
          </a:custGeom>
          <a:ln>
            <a:solidFill>
              <a:schemeClr val="tx1"/>
            </a:solidFill>
            <a:extLst>
              <a:ext uri="{C807C97D-BFC1-408E-A445-0C87EB9F89A2}">
                <ask:lineSketchStyleProps xmlns:ask="http://schemas.microsoft.com/office/drawing/2018/sketchyshapes" sd="2653009599">
                  <a:prstGeom prst="rect">
                    <a:avLst/>
                  </a:prstGeom>
                  <ask:type>
                    <ask:lineSketchCurved/>
                  </ask:type>
                </ask:lineSketchStyleProps>
              </a:ext>
            </a:extLst>
          </a:ln>
        </p:spPr>
      </p:pic>
      <p:sp>
        <p:nvSpPr>
          <p:cNvPr id="124" name="TextBox 123">
            <a:extLst>
              <a:ext uri="{FF2B5EF4-FFF2-40B4-BE49-F238E27FC236}">
                <a16:creationId xmlns:a16="http://schemas.microsoft.com/office/drawing/2014/main" id="{E016040C-AC8F-46D6-A1D6-32D8F3657255}"/>
              </a:ext>
            </a:extLst>
          </p:cNvPr>
          <p:cNvSpPr txBox="1"/>
          <p:nvPr/>
        </p:nvSpPr>
        <p:spPr>
          <a:xfrm>
            <a:off x="5028904" y="15005088"/>
            <a:ext cx="2581012" cy="461665"/>
          </a:xfrm>
          <a:prstGeom prst="rect">
            <a:avLst/>
          </a:prstGeom>
          <a:solidFill>
            <a:schemeClr val="accent1">
              <a:lumMod val="20000"/>
              <a:lumOff val="80000"/>
            </a:schemeClr>
          </a:solidFill>
        </p:spPr>
        <p:txBody>
          <a:bodyPr wrap="square" rtlCol="0">
            <a:spAutoFit/>
          </a:bodyPr>
          <a:lstStyle/>
          <a:p>
            <a:pPr algn="ctr"/>
            <a:r>
              <a:rPr lang="en-US" altLang="ko-KR" sz="2400" b="1" dirty="0"/>
              <a:t>Main Page</a:t>
            </a:r>
            <a:endParaRPr lang="ko-KR" altLang="en-US" sz="2400" b="1" dirty="0"/>
          </a:p>
        </p:txBody>
      </p:sp>
      <p:sp>
        <p:nvSpPr>
          <p:cNvPr id="125" name="TextBox 124">
            <a:extLst>
              <a:ext uri="{FF2B5EF4-FFF2-40B4-BE49-F238E27FC236}">
                <a16:creationId xmlns:a16="http://schemas.microsoft.com/office/drawing/2014/main" id="{E818B581-AFEC-4F95-A516-14040F1322A7}"/>
              </a:ext>
            </a:extLst>
          </p:cNvPr>
          <p:cNvSpPr txBox="1"/>
          <p:nvPr/>
        </p:nvSpPr>
        <p:spPr>
          <a:xfrm>
            <a:off x="5269435" y="20338554"/>
            <a:ext cx="2291096" cy="584775"/>
          </a:xfrm>
          <a:custGeom>
            <a:avLst/>
            <a:gdLst>
              <a:gd name="connsiteX0" fmla="*/ 0 w 2291096"/>
              <a:gd name="connsiteY0" fmla="*/ 0 h 584775"/>
              <a:gd name="connsiteX1" fmla="*/ 2291096 w 2291096"/>
              <a:gd name="connsiteY1" fmla="*/ 0 h 584775"/>
              <a:gd name="connsiteX2" fmla="*/ 2291096 w 2291096"/>
              <a:gd name="connsiteY2" fmla="*/ 584775 h 584775"/>
              <a:gd name="connsiteX3" fmla="*/ 0 w 2291096"/>
              <a:gd name="connsiteY3" fmla="*/ 584775 h 584775"/>
              <a:gd name="connsiteX4" fmla="*/ 0 w 2291096"/>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1096" h="584775" fill="none" extrusionOk="0">
                <a:moveTo>
                  <a:pt x="0" y="0"/>
                </a:moveTo>
                <a:cubicBezTo>
                  <a:pt x="1019797" y="-49533"/>
                  <a:pt x="1806523" y="-14809"/>
                  <a:pt x="2291096" y="0"/>
                </a:cubicBezTo>
                <a:cubicBezTo>
                  <a:pt x="2309296" y="143191"/>
                  <a:pt x="2313136" y="377780"/>
                  <a:pt x="2291096" y="584775"/>
                </a:cubicBezTo>
                <a:cubicBezTo>
                  <a:pt x="1317042" y="536544"/>
                  <a:pt x="546711" y="669230"/>
                  <a:pt x="0" y="584775"/>
                </a:cubicBezTo>
                <a:cubicBezTo>
                  <a:pt x="25670" y="340894"/>
                  <a:pt x="-16018" y="214364"/>
                  <a:pt x="0" y="0"/>
                </a:cubicBezTo>
                <a:close/>
              </a:path>
              <a:path w="2291096" h="584775" stroke="0" extrusionOk="0">
                <a:moveTo>
                  <a:pt x="0" y="0"/>
                </a:moveTo>
                <a:cubicBezTo>
                  <a:pt x="859852" y="118645"/>
                  <a:pt x="1797983" y="116012"/>
                  <a:pt x="2291096" y="0"/>
                </a:cubicBezTo>
                <a:cubicBezTo>
                  <a:pt x="2306898" y="112674"/>
                  <a:pt x="2282953" y="317807"/>
                  <a:pt x="2291096" y="584775"/>
                </a:cubicBezTo>
                <a:cubicBezTo>
                  <a:pt x="1487812" y="719375"/>
                  <a:pt x="676665" y="427579"/>
                  <a:pt x="0" y="584775"/>
                </a:cubicBezTo>
                <a:cubicBezTo>
                  <a:pt x="5974" y="355104"/>
                  <a:pt x="-8038" y="181367"/>
                  <a:pt x="0" y="0"/>
                </a:cubicBezTo>
                <a:close/>
              </a:path>
            </a:pathLst>
          </a:custGeom>
          <a:solidFill>
            <a:schemeClr val="accent1">
              <a:lumMod val="20000"/>
              <a:lumOff val="80000"/>
            </a:schemeClr>
          </a:solidFill>
          <a:ln w="9525">
            <a:noFill/>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ko-KR" sz="3200" b="1" dirty="0"/>
              <a:t>Modals</a:t>
            </a:r>
            <a:endParaRPr lang="ko-KR" altLang="en-US" sz="3200" b="1" dirty="0"/>
          </a:p>
        </p:txBody>
      </p:sp>
      <p:sp>
        <p:nvSpPr>
          <p:cNvPr id="126" name="TextBox 125">
            <a:extLst>
              <a:ext uri="{FF2B5EF4-FFF2-40B4-BE49-F238E27FC236}">
                <a16:creationId xmlns:a16="http://schemas.microsoft.com/office/drawing/2014/main" id="{74BCF50E-4247-4003-ABF8-C8531E4EF71F}"/>
              </a:ext>
            </a:extLst>
          </p:cNvPr>
          <p:cNvSpPr txBox="1"/>
          <p:nvPr/>
        </p:nvSpPr>
        <p:spPr>
          <a:xfrm>
            <a:off x="3358379" y="20072259"/>
            <a:ext cx="1488677" cy="369332"/>
          </a:xfrm>
          <a:prstGeom prst="rect">
            <a:avLst/>
          </a:prstGeom>
          <a:noFill/>
        </p:spPr>
        <p:txBody>
          <a:bodyPr wrap="none" rtlCol="0">
            <a:spAutoFit/>
          </a:bodyPr>
          <a:lstStyle/>
          <a:p>
            <a:r>
              <a:rPr lang="en-US" altLang="ko-KR" dirty="0"/>
              <a:t>Review Detail</a:t>
            </a:r>
            <a:endParaRPr lang="ko-KR" altLang="en-US" dirty="0"/>
          </a:p>
        </p:txBody>
      </p:sp>
      <p:sp>
        <p:nvSpPr>
          <p:cNvPr id="138" name="TextBox 137">
            <a:extLst>
              <a:ext uri="{FF2B5EF4-FFF2-40B4-BE49-F238E27FC236}">
                <a16:creationId xmlns:a16="http://schemas.microsoft.com/office/drawing/2014/main" id="{E0E374E5-E9E3-454A-AFCA-1581278F3126}"/>
              </a:ext>
            </a:extLst>
          </p:cNvPr>
          <p:cNvSpPr txBox="1"/>
          <p:nvPr/>
        </p:nvSpPr>
        <p:spPr>
          <a:xfrm>
            <a:off x="7573301" y="20028662"/>
            <a:ext cx="1606465" cy="369332"/>
          </a:xfrm>
          <a:prstGeom prst="rect">
            <a:avLst/>
          </a:prstGeom>
          <a:noFill/>
        </p:spPr>
        <p:txBody>
          <a:bodyPr wrap="none" rtlCol="0">
            <a:spAutoFit/>
          </a:bodyPr>
          <a:lstStyle/>
          <a:p>
            <a:r>
              <a:rPr lang="en-US" altLang="ko-KR" dirty="0"/>
              <a:t>Review Submit</a:t>
            </a:r>
            <a:endParaRPr lang="ko-KR" altLang="en-US" dirty="0"/>
          </a:p>
        </p:txBody>
      </p:sp>
      <p:sp>
        <p:nvSpPr>
          <p:cNvPr id="139" name="TextBox 138">
            <a:extLst>
              <a:ext uri="{FF2B5EF4-FFF2-40B4-BE49-F238E27FC236}">
                <a16:creationId xmlns:a16="http://schemas.microsoft.com/office/drawing/2014/main" id="{FA2BB450-65E8-4EBF-8BC8-34EF31564B91}"/>
              </a:ext>
            </a:extLst>
          </p:cNvPr>
          <p:cNvSpPr txBox="1"/>
          <p:nvPr/>
        </p:nvSpPr>
        <p:spPr>
          <a:xfrm>
            <a:off x="5423972" y="20998229"/>
            <a:ext cx="1890582" cy="369332"/>
          </a:xfrm>
          <a:prstGeom prst="rect">
            <a:avLst/>
          </a:prstGeom>
          <a:noFill/>
        </p:spPr>
        <p:txBody>
          <a:bodyPr wrap="none" rtlCol="0">
            <a:spAutoFit/>
          </a:bodyPr>
          <a:lstStyle/>
          <a:p>
            <a:r>
              <a:rPr lang="en-US" altLang="ko-KR" dirty="0"/>
              <a:t>Recommendation</a:t>
            </a:r>
            <a:endParaRPr lang="ko-KR" altLang="en-US" dirty="0"/>
          </a:p>
        </p:txBody>
      </p:sp>
      <p:sp>
        <p:nvSpPr>
          <p:cNvPr id="1024" name="TextBox 1023">
            <a:extLst>
              <a:ext uri="{FF2B5EF4-FFF2-40B4-BE49-F238E27FC236}">
                <a16:creationId xmlns:a16="http://schemas.microsoft.com/office/drawing/2014/main" id="{58F6BFF7-CD84-4584-AFA2-8850E18125B9}"/>
              </a:ext>
            </a:extLst>
          </p:cNvPr>
          <p:cNvSpPr txBox="1"/>
          <p:nvPr/>
        </p:nvSpPr>
        <p:spPr>
          <a:xfrm>
            <a:off x="13504292" y="19354596"/>
            <a:ext cx="3260829" cy="461665"/>
          </a:xfrm>
          <a:prstGeom prst="rect">
            <a:avLst/>
          </a:prstGeom>
          <a:noFill/>
        </p:spPr>
        <p:txBody>
          <a:bodyPr wrap="none" rtlCol="0">
            <a:spAutoFit/>
          </a:bodyPr>
          <a:lstStyle/>
          <a:p>
            <a:r>
              <a:rPr lang="en-US" altLang="ko-KR" sz="2400" dirty="0"/>
              <a:t>{‘sweet’: 2, ‘not spicy’: 3}</a:t>
            </a:r>
            <a:endParaRPr lang="ko-KR" altLang="en-US" sz="2400" dirty="0"/>
          </a:p>
        </p:txBody>
      </p:sp>
      <p:cxnSp>
        <p:nvCxnSpPr>
          <p:cNvPr id="1028" name="직선 화살표 연결선 1027">
            <a:extLst>
              <a:ext uri="{FF2B5EF4-FFF2-40B4-BE49-F238E27FC236}">
                <a16:creationId xmlns:a16="http://schemas.microsoft.com/office/drawing/2014/main" id="{4918DEF9-3E93-4243-B112-C29A91125C28}"/>
              </a:ext>
            </a:extLst>
          </p:cNvPr>
          <p:cNvCxnSpPr>
            <a:stCxn id="1024" idx="2"/>
            <a:endCxn id="18" idx="0"/>
          </p:cNvCxnSpPr>
          <p:nvPr/>
        </p:nvCxnSpPr>
        <p:spPr>
          <a:xfrm flipH="1">
            <a:off x="15124287" y="19816261"/>
            <a:ext cx="10420" cy="6662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43" name="그룹 142">
            <a:extLst>
              <a:ext uri="{FF2B5EF4-FFF2-40B4-BE49-F238E27FC236}">
                <a16:creationId xmlns:a16="http://schemas.microsoft.com/office/drawing/2014/main" id="{0E237833-F38F-4609-A667-C9A0AFE5013D}"/>
              </a:ext>
            </a:extLst>
          </p:cNvPr>
          <p:cNvGrpSpPr/>
          <p:nvPr/>
        </p:nvGrpSpPr>
        <p:grpSpPr>
          <a:xfrm>
            <a:off x="1565956" y="25448959"/>
            <a:ext cx="8916481" cy="3804896"/>
            <a:chOff x="1565986" y="6803842"/>
            <a:chExt cx="8916481" cy="3804896"/>
          </a:xfrm>
        </p:grpSpPr>
        <p:sp>
          <p:nvSpPr>
            <p:cNvPr id="144" name="직사각형 143">
              <a:extLst>
                <a:ext uri="{FF2B5EF4-FFF2-40B4-BE49-F238E27FC236}">
                  <a16:creationId xmlns:a16="http://schemas.microsoft.com/office/drawing/2014/main" id="{0C6CB88A-C321-4DB1-B12D-DA011262F667}"/>
                </a:ext>
              </a:extLst>
            </p:cNvPr>
            <p:cNvSpPr/>
            <p:nvPr/>
          </p:nvSpPr>
          <p:spPr>
            <a:xfrm>
              <a:off x="1565986" y="7167538"/>
              <a:ext cx="8916481" cy="34412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5" name="사각형: 둥근 모서리 144">
              <a:extLst>
                <a:ext uri="{FF2B5EF4-FFF2-40B4-BE49-F238E27FC236}">
                  <a16:creationId xmlns:a16="http://schemas.microsoft.com/office/drawing/2014/main" id="{C66A97C5-16B7-4D6A-9626-B9028F5A2A68}"/>
                </a:ext>
              </a:extLst>
            </p:cNvPr>
            <p:cNvSpPr/>
            <p:nvPr/>
          </p:nvSpPr>
          <p:spPr>
            <a:xfrm>
              <a:off x="2181942" y="6803842"/>
              <a:ext cx="4159127" cy="644531"/>
            </a:xfrm>
            <a:prstGeom prst="roundRect">
              <a:avLst/>
            </a:prstGeom>
            <a:solidFill>
              <a:schemeClr val="accent4">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altLang="ko-KR" sz="3200" dirty="0"/>
                <a:t>Future works</a:t>
              </a:r>
              <a:endParaRPr lang="ko-KR" altLang="en-US" sz="3200" dirty="0"/>
            </a:p>
          </p:txBody>
        </p:sp>
      </p:grpSp>
      <p:sp>
        <p:nvSpPr>
          <p:cNvPr id="146" name="TextBox 145">
            <a:extLst>
              <a:ext uri="{FF2B5EF4-FFF2-40B4-BE49-F238E27FC236}">
                <a16:creationId xmlns:a16="http://schemas.microsoft.com/office/drawing/2014/main" id="{1F07E0F7-71CF-4FDD-82AE-D04F16DF46E2}"/>
              </a:ext>
            </a:extLst>
          </p:cNvPr>
          <p:cNvSpPr txBox="1"/>
          <p:nvPr/>
        </p:nvSpPr>
        <p:spPr>
          <a:xfrm>
            <a:off x="1695422" y="26385986"/>
            <a:ext cx="8900023" cy="1200329"/>
          </a:xfrm>
          <a:prstGeom prst="rect">
            <a:avLst/>
          </a:prstGeom>
          <a:noFill/>
        </p:spPr>
        <p:txBody>
          <a:bodyPr wrap="square" rtlCol="0">
            <a:spAutoFit/>
          </a:bodyPr>
          <a:lstStyle/>
          <a:p>
            <a:pPr marL="742950" indent="-742950">
              <a:buAutoNum type="arabicPeriod"/>
            </a:pPr>
            <a:r>
              <a:rPr lang="en-US" altLang="ko-KR" sz="2400" dirty="0"/>
              <a:t>Try other models in NLP to improve tagging( ex: BERT)</a:t>
            </a:r>
          </a:p>
          <a:p>
            <a:pPr marL="742950" indent="-742950">
              <a:buAutoNum type="arabicPeriod"/>
            </a:pPr>
            <a:r>
              <a:rPr lang="en-US" altLang="ko-KR" sz="2400" dirty="0"/>
              <a:t>Try recommendation considering user’s diet</a:t>
            </a:r>
          </a:p>
          <a:p>
            <a:pPr marL="742950" indent="-742950">
              <a:buAutoNum type="arabicPeriod"/>
            </a:pPr>
            <a:r>
              <a:rPr lang="en-US" altLang="ko-KR" sz="2400" dirty="0"/>
              <a:t>Extend the range of service(ex: wine review)</a:t>
            </a:r>
          </a:p>
        </p:txBody>
      </p:sp>
      <p:sp>
        <p:nvSpPr>
          <p:cNvPr id="1031" name="TextBox 1030">
            <a:extLst>
              <a:ext uri="{FF2B5EF4-FFF2-40B4-BE49-F238E27FC236}">
                <a16:creationId xmlns:a16="http://schemas.microsoft.com/office/drawing/2014/main" id="{6804D001-CEBB-42DD-8B7C-C0D04CE5FA90}"/>
              </a:ext>
            </a:extLst>
          </p:cNvPr>
          <p:cNvSpPr txBox="1"/>
          <p:nvPr/>
        </p:nvSpPr>
        <p:spPr>
          <a:xfrm>
            <a:off x="1620736" y="3064270"/>
            <a:ext cx="6426759" cy="461665"/>
          </a:xfrm>
          <a:prstGeom prst="rect">
            <a:avLst/>
          </a:prstGeom>
          <a:noFill/>
        </p:spPr>
        <p:txBody>
          <a:bodyPr wrap="none" rtlCol="0">
            <a:spAutoFit/>
          </a:bodyPr>
          <a:lstStyle/>
          <a:p>
            <a:r>
              <a:rPr lang="en-US" altLang="ko-KR" sz="2400" b="1" dirty="0"/>
              <a:t>Why are you depending solely on other's taste?</a:t>
            </a:r>
          </a:p>
        </p:txBody>
      </p:sp>
      <p:cxnSp>
        <p:nvCxnSpPr>
          <p:cNvPr id="1037" name="직선 연결선 1036">
            <a:extLst>
              <a:ext uri="{FF2B5EF4-FFF2-40B4-BE49-F238E27FC236}">
                <a16:creationId xmlns:a16="http://schemas.microsoft.com/office/drawing/2014/main" id="{8DB26313-B57B-49B5-8D01-CDF99216FCB4}"/>
              </a:ext>
            </a:extLst>
          </p:cNvPr>
          <p:cNvCxnSpPr>
            <a:cxnSpLocks/>
          </p:cNvCxnSpPr>
          <p:nvPr/>
        </p:nvCxnSpPr>
        <p:spPr>
          <a:xfrm flipV="1">
            <a:off x="1620736" y="2972822"/>
            <a:ext cx="6547221" cy="0"/>
          </a:xfrm>
          <a:prstGeom prst="line">
            <a:avLst/>
          </a:prstGeom>
        </p:spPr>
        <p:style>
          <a:lnRef idx="2">
            <a:schemeClr val="dk1"/>
          </a:lnRef>
          <a:fillRef idx="0">
            <a:schemeClr val="dk1"/>
          </a:fillRef>
          <a:effectRef idx="1">
            <a:schemeClr val="dk1"/>
          </a:effectRef>
          <a:fontRef idx="minor">
            <a:schemeClr val="tx1"/>
          </a:fontRef>
        </p:style>
      </p:cxnSp>
      <p:sp>
        <p:nvSpPr>
          <p:cNvPr id="1042" name="순서도: 다른 페이지 연결선 1041">
            <a:extLst>
              <a:ext uri="{FF2B5EF4-FFF2-40B4-BE49-F238E27FC236}">
                <a16:creationId xmlns:a16="http://schemas.microsoft.com/office/drawing/2014/main" id="{E1FE8BF4-35AD-4413-B6FC-702A52BF1158}"/>
              </a:ext>
            </a:extLst>
          </p:cNvPr>
          <p:cNvSpPr/>
          <p:nvPr/>
        </p:nvSpPr>
        <p:spPr>
          <a:xfrm>
            <a:off x="11963400" y="22490249"/>
            <a:ext cx="2394956" cy="653655"/>
          </a:xfrm>
          <a:prstGeom prst="flowChartOffpageConnector">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rPr>
              <a:t>Menu</a:t>
            </a:r>
            <a:endParaRPr lang="ko-KR" altLang="en-US" sz="2400" dirty="0">
              <a:solidFill>
                <a:schemeClr val="tx1"/>
              </a:solidFill>
            </a:endParaRPr>
          </a:p>
        </p:txBody>
      </p:sp>
      <p:sp>
        <p:nvSpPr>
          <p:cNvPr id="154" name="순서도: 다른 페이지 연결선 153">
            <a:extLst>
              <a:ext uri="{FF2B5EF4-FFF2-40B4-BE49-F238E27FC236}">
                <a16:creationId xmlns:a16="http://schemas.microsoft.com/office/drawing/2014/main" id="{5D3BB025-DE57-49B4-BF63-5F147EA22F7B}"/>
              </a:ext>
            </a:extLst>
          </p:cNvPr>
          <p:cNvSpPr/>
          <p:nvPr/>
        </p:nvSpPr>
        <p:spPr>
          <a:xfrm>
            <a:off x="15894259" y="22490249"/>
            <a:ext cx="2394956" cy="653655"/>
          </a:xfrm>
          <a:prstGeom prst="flowChartOffpageConnector">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rPr>
              <a:t>User</a:t>
            </a:r>
            <a:endParaRPr lang="ko-KR" altLang="en-US" sz="2400" dirty="0">
              <a:solidFill>
                <a:schemeClr val="tx1"/>
              </a:solidFill>
            </a:endParaRPr>
          </a:p>
        </p:txBody>
      </p:sp>
    </p:spTree>
    <p:extLst>
      <p:ext uri="{BB962C8B-B14F-4D97-AF65-F5344CB8AC3E}">
        <p14:creationId xmlns:p14="http://schemas.microsoft.com/office/powerpoint/2010/main" val="4137181918"/>
      </p:ext>
    </p:extLst>
  </p:cSld>
  <p:clrMapOvr>
    <a:masterClrMapping/>
  </p:clrMapOvr>
</p:sld>
</file>

<file path=ppt/theme/theme1.xml><?xml version="1.0" encoding="utf-8"?>
<a:theme xmlns:a="http://schemas.openxmlformats.org/drawingml/2006/main" name="New_Education03">
  <a:themeElements>
    <a:clrScheme name="Education0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ucation03">
      <a:majorFont>
        <a:latin typeface="Corbel"/>
        <a:ea typeface=""/>
        <a:cs typeface=""/>
        <a:font script="Jpan" typeface="HG丸ｺﾞｼｯｸM-PRO"/>
        <a:font script="Hang" typeface="맑은 고딕"/>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丸ｺﾞｼｯｸM-PRO"/>
        <a:font script="Hang" typeface="맑은 고딕"/>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Education03">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hade val="100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outerShdw blurRad="63500" dist="25400" dir="5400000" sx="102000" sy="102000" algn="ctr" rotWithShape="0">
              <a:srgbClr val="000000">
                <a:alpha val="40000"/>
              </a:srgbClr>
            </a:outerShdw>
          </a:effectLst>
        </a:effectStyle>
        <a:effectStyle>
          <a:effectLst>
            <a:outerShdw blurRad="63500" dist="25400" dir="5400000" sx="102000" sy="102000" rotWithShape="0">
              <a:srgbClr val="000000">
                <a:alpha val="40000"/>
              </a:srgbClr>
            </a:outerShdw>
          </a:effectLst>
          <a:scene3d>
            <a:camera prst="orthographicFront">
              <a:rot lat="0" lon="0" rev="0"/>
            </a:camera>
            <a:lightRig rig="glow" dir="tl">
              <a:rot lat="0" lon="0" rev="6600000"/>
            </a:lightRig>
          </a:scene3d>
          <a:sp3d contourW="12700" prstMaterial="dkEdge">
            <a:bevelT w="31750" h="19050" prst="softRound"/>
            <a:contourClr>
              <a:schemeClr val="phClr"/>
            </a:contourClr>
          </a:sp3d>
        </a:effectStyle>
        <a:effectStyle>
          <a:effectLst>
            <a:outerShdw blurRad="63500" dist="25400" dir="5400000" sx="102000" sy="102000" algn="ctr" rotWithShape="0">
              <a:srgbClr val="000000">
                <a:alpha val="40000"/>
              </a:srgbClr>
            </a:outerShdw>
          </a:effectLst>
          <a:scene3d>
            <a:camera prst="orthographicFront">
              <a:rot lat="0" lon="0" rev="0"/>
            </a:camera>
            <a:lightRig rig="glow" dir="tl">
              <a:rot lat="0" lon="0" rev="6600000"/>
            </a:lightRig>
          </a:scene3d>
          <a:sp3d contourW="12700" prstMaterial="dkEdge">
            <a:bevelT w="69850" h="57150" prst="softRound"/>
            <a:contourClr>
              <a:schemeClr val="phClr"/>
            </a:contourClr>
          </a:sp3d>
        </a:effectStyle>
      </a:effectStyleLst>
      <a:bgFillStyleLst>
        <a:solidFill>
          <a:schemeClr val="phClr"/>
        </a:solidFill>
        <a:gradFill rotWithShape="1">
          <a:gsLst>
            <a:gs pos="0">
              <a:schemeClr val="phClr">
                <a:tint val="80000"/>
                <a:satMod val="150000"/>
              </a:schemeClr>
            </a:gs>
            <a:gs pos="64000">
              <a:schemeClr val="phClr">
                <a:tint val="100000"/>
                <a:shade val="85000"/>
                <a:satMod val="130000"/>
              </a:schemeClr>
            </a:gs>
            <a:gs pos="72000">
              <a:schemeClr val="phClr">
                <a:shade val="85000"/>
                <a:satMod val="130000"/>
              </a:schemeClr>
            </a:gs>
          </a:gsLst>
          <a:lin ang="13500000" scaled="0"/>
        </a:gradFill>
        <a:gradFill rotWithShape="1">
          <a:gsLst>
            <a:gs pos="0">
              <a:schemeClr val="phClr">
                <a:tint val="90000"/>
                <a:satMod val="200000"/>
              </a:schemeClr>
            </a:gs>
            <a:gs pos="100000">
              <a:schemeClr val="phClr">
                <a:shade val="70000"/>
                <a:satMod val="150000"/>
              </a:schemeClr>
            </a:gs>
          </a:gsLst>
          <a:path path="circle">
            <a:fillToRect l="50000" t="10000" r="50000" b="9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TM10237560[[fn=메모 테마]]</Template>
  <TotalTime>0</TotalTime>
  <Words>450</Words>
  <Application>Microsoft Office PowerPoint</Application>
  <PresentationFormat>사용자 지정</PresentationFormat>
  <Paragraphs>62</Paragraphs>
  <Slides>1</Slides>
  <Notes>0</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1</vt:i4>
      </vt:variant>
    </vt:vector>
  </HeadingPairs>
  <TitlesOfParts>
    <vt:vector size="8" baseType="lpstr">
      <vt:lpstr>Arial</vt:lpstr>
      <vt:lpstr>Cambria Math</vt:lpstr>
      <vt:lpstr>Consolas</vt:lpstr>
      <vt:lpstr>Corbel</vt:lpstr>
      <vt:lpstr>Wingdings</vt:lpstr>
      <vt:lpstr>Wingdings 2</vt:lpstr>
      <vt:lpstr>New_Education03</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(기계금속재료전공)차필령</dc:creator>
  <cp:lastModifiedBy>(기계금속재료전공)차필령</cp:lastModifiedBy>
  <cp:revision>32</cp:revision>
  <dcterms:created xsi:type="dcterms:W3CDTF">2019-12-15T04:28:36Z</dcterms:created>
  <dcterms:modified xsi:type="dcterms:W3CDTF">2019-12-16T05:27:24Z</dcterms:modified>
</cp:coreProperties>
</file>